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4"/>
  </p:sldMasterIdLst>
  <p:notesMasterIdLst>
    <p:notesMasterId r:id="rId15"/>
  </p:notesMasterIdLst>
  <p:sldIdLst>
    <p:sldId id="256" r:id="rId5"/>
    <p:sldId id="309" r:id="rId6"/>
    <p:sldId id="261" r:id="rId7"/>
    <p:sldId id="262" r:id="rId8"/>
    <p:sldId id="322" r:id="rId9"/>
    <p:sldId id="310" r:id="rId10"/>
    <p:sldId id="323" r:id="rId11"/>
    <p:sldId id="324" r:id="rId12"/>
    <p:sldId id="326" r:id="rId13"/>
    <p:sldId id="327" r:id="rId14"/>
  </p:sldIdLst>
  <p:sldSz cx="9144000" cy="5143500" type="screen16x9"/>
  <p:notesSz cx="6858000" cy="9144000"/>
  <p:embeddedFontLst>
    <p:embeddedFont>
      <p:font typeface="M PLUS Rounded 1c" panose="020B0604020202020204" charset="-128"/>
      <p:regular r:id="rId16"/>
      <p:bold r:id="rId17"/>
    </p:embeddedFont>
    <p:embeddedFont>
      <p:font typeface="#9Slide03 Bebas Neue Bold" panose="020B0604020202020204" charset="0"/>
      <p:bold r:id="rId18"/>
    </p:embeddedFont>
    <p:embeddedFont>
      <p:font typeface="Bebas Neue" panose="020B0604020202020204" charset="0"/>
      <p:regular r:id="rId1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Untitled Section" id="{961C38DA-3E98-4017-942D-28E5D27548F2}">
          <p14:sldIdLst>
            <p14:sldId id="256"/>
            <p14:sldId id="309"/>
            <p14:sldId id="261"/>
            <p14:sldId id="262"/>
            <p14:sldId id="322"/>
            <p14:sldId id="310"/>
            <p14:sldId id="323"/>
            <p14:sldId id="324"/>
            <p14:sldId id="326"/>
            <p14:sldId id="327"/>
          </p14:sldIdLst>
        </p14:section>
      </p14:sectionLst>
    </p:ext>
    <p:ext uri="{EFAFB233-063F-42B5-8137-9DF3F51BA10A}">
      <p15:sldGuideLst xmlns:p15="http://schemas.microsoft.com/office/powerpoint/2012/main">
        <p15:guide id="1" orient="horz" pos="1620">
          <p15:clr>
            <a:srgbClr val="9AA0A6"/>
          </p15:clr>
        </p15:guide>
        <p15:guide id="2" pos="290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EE737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57AD81E-02B8-4ABB-9C35-964C1F7B8424}">
  <a:tblStyle styleId="{557AD81E-02B8-4ABB-9C35-964C1F7B842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780" y="64"/>
      </p:cViewPr>
      <p:guideLst>
        <p:guide orient="horz" pos="1620"/>
        <p:guide pos="290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font" Target="fonts/font2.fntdata"/><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font" Target="fonts/font4.fntdata"/><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 name="Google Shape;16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cc80b931f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cc80b931f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349148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0b76e1d57_1_14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0b76e1d57_1_14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c80b931f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c80b931f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Google Shape;212;gcc80b931f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 name="Google Shape;213;gcc80b931f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232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0b76e1d57_1_143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0b76e1d57_1_143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11780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3">
            <a:alphaModFix/>
          </a:blip>
          <a:srcRect r="79854"/>
          <a:stretch/>
        </p:blipFill>
        <p:spPr>
          <a:xfrm>
            <a:off x="0" y="0"/>
            <a:ext cx="1812275" cy="5143500"/>
          </a:xfrm>
          <a:prstGeom prst="rect">
            <a:avLst/>
          </a:prstGeom>
          <a:noFill/>
          <a:ln>
            <a:noFill/>
          </a:ln>
        </p:spPr>
      </p:pic>
      <p:sp>
        <p:nvSpPr>
          <p:cNvPr id="10" name="Google Shape;10;p2"/>
          <p:cNvSpPr txBox="1">
            <a:spLocks noGrp="1"/>
          </p:cNvSpPr>
          <p:nvPr>
            <p:ph type="ctrTitle"/>
          </p:nvPr>
        </p:nvSpPr>
        <p:spPr>
          <a:xfrm>
            <a:off x="2327707" y="2077575"/>
            <a:ext cx="6096300" cy="2052600"/>
          </a:xfrm>
          <a:prstGeom prst="rect">
            <a:avLst/>
          </a:prstGeom>
        </p:spPr>
        <p:txBody>
          <a:bodyPr spcFirstLastPara="1" wrap="square" lIns="91425" tIns="91425" rIns="91425" bIns="91425" anchor="b" anchorCtr="0">
            <a:noAutofit/>
          </a:bodyPr>
          <a:lstStyle>
            <a:lvl1pPr lvl="0" algn="l">
              <a:spcBef>
                <a:spcPts val="0"/>
              </a:spcBef>
              <a:spcAft>
                <a:spcPts val="0"/>
              </a:spcAft>
              <a:buSzPts val="5200"/>
              <a:buNone/>
              <a:defRPr sz="6000">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327700" y="4177425"/>
            <a:ext cx="6096300" cy="4125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Clr>
                <a:schemeClr val="dk1"/>
              </a:buClr>
              <a:buSzPts val="2800"/>
              <a:buNone/>
              <a:defRPr>
                <a:solidFill>
                  <a:srgbClr val="FFFCEB"/>
                </a:solidFill>
                <a:latin typeface="M PLUS Rounded 1c"/>
                <a:ea typeface="M PLUS Rounded 1c"/>
                <a:cs typeface="M PLUS Rounded 1c"/>
                <a:sym typeface="M PLUS Rounded 1c"/>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a:endParaRPr/>
          </a:p>
        </p:txBody>
      </p:sp>
      <p:pic>
        <p:nvPicPr>
          <p:cNvPr id="12" name="Google Shape;12;p2"/>
          <p:cNvPicPr preferRelativeResize="0"/>
          <p:nvPr/>
        </p:nvPicPr>
        <p:blipFill>
          <a:blip r:embed="rId4">
            <a:alphaModFix/>
          </a:blip>
          <a:stretch>
            <a:fillRect/>
          </a:stretch>
        </p:blipFill>
        <p:spPr>
          <a:xfrm>
            <a:off x="-332950" y="0"/>
            <a:ext cx="4020500" cy="34806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blipFill>
          <a:blip r:embed="rId2">
            <a:alphaModFix/>
          </a:blip>
          <a:stretch>
            <a:fillRect/>
          </a:stretch>
        </a:blipFill>
        <a:effectLst/>
      </p:bgPr>
    </p:bg>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980863" y="2536605"/>
            <a:ext cx="2927400" cy="841800"/>
          </a:xfrm>
          <a:prstGeom prst="rect">
            <a:avLst/>
          </a:prstGeom>
        </p:spPr>
        <p:txBody>
          <a:bodyPr spcFirstLastPara="1" wrap="square" lIns="91425" tIns="91425" rIns="91425" bIns="91425" anchor="ctr" anchorCtr="0">
            <a:noAutofit/>
          </a:bodyPr>
          <a:lstStyle>
            <a:lvl1pPr lvl="0" algn="l">
              <a:spcBef>
                <a:spcPts val="0"/>
              </a:spcBef>
              <a:spcAft>
                <a:spcPts val="0"/>
              </a:spcAft>
              <a:buSzPts val="3600"/>
              <a:buNone/>
              <a:defRPr sz="5000"/>
            </a:lvl1pPr>
            <a:lvl2pPr lvl="1" algn="l">
              <a:spcBef>
                <a:spcPts val="0"/>
              </a:spcBef>
              <a:spcAft>
                <a:spcPts val="0"/>
              </a:spcAft>
              <a:buSzPts val="3600"/>
              <a:buNone/>
              <a:defRPr sz="3600"/>
            </a:lvl2pPr>
            <a:lvl3pPr lvl="2" algn="l">
              <a:spcBef>
                <a:spcPts val="0"/>
              </a:spcBef>
              <a:spcAft>
                <a:spcPts val="0"/>
              </a:spcAft>
              <a:buSzPts val="3600"/>
              <a:buNone/>
              <a:defRPr sz="3600"/>
            </a:lvl3pPr>
            <a:lvl4pPr lvl="3" algn="l">
              <a:spcBef>
                <a:spcPts val="0"/>
              </a:spcBef>
              <a:spcAft>
                <a:spcPts val="0"/>
              </a:spcAft>
              <a:buSzPts val="3600"/>
              <a:buNone/>
              <a:defRPr sz="3600"/>
            </a:lvl4pPr>
            <a:lvl5pPr lvl="4" algn="l">
              <a:spcBef>
                <a:spcPts val="0"/>
              </a:spcBef>
              <a:spcAft>
                <a:spcPts val="0"/>
              </a:spcAft>
              <a:buSzPts val="3600"/>
              <a:buNone/>
              <a:defRPr sz="3600"/>
            </a:lvl5pPr>
            <a:lvl6pPr lvl="5" algn="l">
              <a:spcBef>
                <a:spcPts val="0"/>
              </a:spcBef>
              <a:spcAft>
                <a:spcPts val="0"/>
              </a:spcAft>
              <a:buSzPts val="3600"/>
              <a:buNone/>
              <a:defRPr sz="3600"/>
            </a:lvl6pPr>
            <a:lvl7pPr lvl="6" algn="l">
              <a:spcBef>
                <a:spcPts val="0"/>
              </a:spcBef>
              <a:spcAft>
                <a:spcPts val="0"/>
              </a:spcAft>
              <a:buSzPts val="3600"/>
              <a:buNone/>
              <a:defRPr sz="3600"/>
            </a:lvl7pPr>
            <a:lvl8pPr lvl="7" algn="l">
              <a:spcBef>
                <a:spcPts val="0"/>
              </a:spcBef>
              <a:spcAft>
                <a:spcPts val="0"/>
              </a:spcAft>
              <a:buSzPts val="3600"/>
              <a:buNone/>
              <a:defRPr sz="3600"/>
            </a:lvl8pPr>
            <a:lvl9pPr lvl="8" algn="l">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3980863" y="1043717"/>
            <a:ext cx="3297300" cy="1349700"/>
          </a:xfrm>
          <a:prstGeom prst="rect">
            <a:avLst/>
          </a:prstGeom>
          <a:solidFill>
            <a:srgbClr val="EE737D"/>
          </a:solidFill>
        </p:spPr>
        <p:txBody>
          <a:bodyPr spcFirstLastPara="1" wrap="square" lIns="91425" tIns="91425" rIns="91425" bIns="91425" anchor="ctr" anchorCtr="0">
            <a:noAutofit/>
          </a:bodyPr>
          <a:lstStyle>
            <a:lvl1pPr lvl="0" algn="l" rtl="0">
              <a:spcBef>
                <a:spcPts val="0"/>
              </a:spcBef>
              <a:spcAft>
                <a:spcPts val="0"/>
              </a:spcAft>
              <a:buClr>
                <a:srgbClr val="FFFCEB"/>
              </a:buClr>
              <a:buSzPts val="12000"/>
              <a:buNone/>
              <a:defRPr sz="10000">
                <a:solidFill>
                  <a:srgbClr val="FFFCEB"/>
                </a:solidFill>
              </a:defRPr>
            </a:lvl1pPr>
            <a:lvl2pPr lvl="1" algn="ctr" rtl="0">
              <a:spcBef>
                <a:spcPts val="0"/>
              </a:spcBef>
              <a:spcAft>
                <a:spcPts val="0"/>
              </a:spcAft>
              <a:buClr>
                <a:srgbClr val="FFFCEB"/>
              </a:buClr>
              <a:buSzPts val="12000"/>
              <a:buNone/>
              <a:defRPr sz="12000">
                <a:solidFill>
                  <a:srgbClr val="FFFCEB"/>
                </a:solidFill>
              </a:defRPr>
            </a:lvl2pPr>
            <a:lvl3pPr lvl="2" algn="ctr" rtl="0">
              <a:spcBef>
                <a:spcPts val="0"/>
              </a:spcBef>
              <a:spcAft>
                <a:spcPts val="0"/>
              </a:spcAft>
              <a:buClr>
                <a:srgbClr val="FFFCEB"/>
              </a:buClr>
              <a:buSzPts val="12000"/>
              <a:buNone/>
              <a:defRPr sz="12000">
                <a:solidFill>
                  <a:srgbClr val="FFFCEB"/>
                </a:solidFill>
              </a:defRPr>
            </a:lvl3pPr>
            <a:lvl4pPr lvl="3" algn="ctr" rtl="0">
              <a:spcBef>
                <a:spcPts val="0"/>
              </a:spcBef>
              <a:spcAft>
                <a:spcPts val="0"/>
              </a:spcAft>
              <a:buClr>
                <a:srgbClr val="FFFCEB"/>
              </a:buClr>
              <a:buSzPts val="12000"/>
              <a:buNone/>
              <a:defRPr sz="12000">
                <a:solidFill>
                  <a:srgbClr val="FFFCEB"/>
                </a:solidFill>
              </a:defRPr>
            </a:lvl4pPr>
            <a:lvl5pPr lvl="4" algn="ctr" rtl="0">
              <a:spcBef>
                <a:spcPts val="0"/>
              </a:spcBef>
              <a:spcAft>
                <a:spcPts val="0"/>
              </a:spcAft>
              <a:buClr>
                <a:srgbClr val="FFFCEB"/>
              </a:buClr>
              <a:buSzPts val="12000"/>
              <a:buNone/>
              <a:defRPr sz="12000">
                <a:solidFill>
                  <a:srgbClr val="FFFCEB"/>
                </a:solidFill>
              </a:defRPr>
            </a:lvl5pPr>
            <a:lvl6pPr lvl="5" algn="ctr" rtl="0">
              <a:spcBef>
                <a:spcPts val="0"/>
              </a:spcBef>
              <a:spcAft>
                <a:spcPts val="0"/>
              </a:spcAft>
              <a:buClr>
                <a:srgbClr val="FFFCEB"/>
              </a:buClr>
              <a:buSzPts val="12000"/>
              <a:buNone/>
              <a:defRPr sz="12000">
                <a:solidFill>
                  <a:srgbClr val="FFFCEB"/>
                </a:solidFill>
              </a:defRPr>
            </a:lvl6pPr>
            <a:lvl7pPr lvl="6" algn="ctr" rtl="0">
              <a:spcBef>
                <a:spcPts val="0"/>
              </a:spcBef>
              <a:spcAft>
                <a:spcPts val="0"/>
              </a:spcAft>
              <a:buClr>
                <a:srgbClr val="FFFCEB"/>
              </a:buClr>
              <a:buSzPts val="12000"/>
              <a:buNone/>
              <a:defRPr sz="12000">
                <a:solidFill>
                  <a:srgbClr val="FFFCEB"/>
                </a:solidFill>
              </a:defRPr>
            </a:lvl7pPr>
            <a:lvl8pPr lvl="7" algn="ctr" rtl="0">
              <a:spcBef>
                <a:spcPts val="0"/>
              </a:spcBef>
              <a:spcAft>
                <a:spcPts val="0"/>
              </a:spcAft>
              <a:buClr>
                <a:srgbClr val="FFFCEB"/>
              </a:buClr>
              <a:buSzPts val="12000"/>
              <a:buNone/>
              <a:defRPr sz="12000">
                <a:solidFill>
                  <a:srgbClr val="FFFCEB"/>
                </a:solidFill>
              </a:defRPr>
            </a:lvl8pPr>
            <a:lvl9pPr lvl="8" algn="ctr" rtl="0">
              <a:spcBef>
                <a:spcPts val="0"/>
              </a:spcBef>
              <a:spcAft>
                <a:spcPts val="0"/>
              </a:spcAft>
              <a:buClr>
                <a:srgbClr val="FFFCEB"/>
              </a:buClr>
              <a:buSzPts val="12000"/>
              <a:buNone/>
              <a:defRPr sz="12000">
                <a:solidFill>
                  <a:srgbClr val="FFFCEB"/>
                </a:solidFill>
              </a:defRPr>
            </a:lvl9pPr>
          </a:lstStyle>
          <a:p>
            <a:r>
              <a:t>xx%</a:t>
            </a:r>
          </a:p>
        </p:txBody>
      </p:sp>
      <p:sp>
        <p:nvSpPr>
          <p:cNvPr id="16" name="Google Shape;16;p3"/>
          <p:cNvSpPr txBox="1">
            <a:spLocks noGrp="1"/>
          </p:cNvSpPr>
          <p:nvPr>
            <p:ph type="subTitle" idx="1"/>
          </p:nvPr>
        </p:nvSpPr>
        <p:spPr>
          <a:xfrm>
            <a:off x="3980863" y="3378417"/>
            <a:ext cx="2927400" cy="7173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1600"/>
              <a:buNone/>
              <a:defRPr>
                <a:solidFill>
                  <a:schemeClr val="lt1"/>
                </a:solidFill>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pic>
        <p:nvPicPr>
          <p:cNvPr id="17" name="Google Shape;17;p3"/>
          <p:cNvPicPr preferRelativeResize="0"/>
          <p:nvPr/>
        </p:nvPicPr>
        <p:blipFill>
          <a:blip r:embed="rId3">
            <a:alphaModFix/>
          </a:blip>
          <a:stretch>
            <a:fillRect/>
          </a:stretch>
        </p:blipFill>
        <p:spPr>
          <a:xfrm flipH="1">
            <a:off x="7121375" y="-1129125"/>
            <a:ext cx="2926098" cy="3523000"/>
          </a:xfrm>
          <a:prstGeom prst="rect">
            <a:avLst/>
          </a:prstGeom>
          <a:noFill/>
          <a:ln>
            <a:noFill/>
          </a:ln>
        </p:spPr>
      </p:pic>
      <p:pic>
        <p:nvPicPr>
          <p:cNvPr id="18" name="Google Shape;18;p3"/>
          <p:cNvPicPr preferRelativeResize="0"/>
          <p:nvPr/>
        </p:nvPicPr>
        <p:blipFill>
          <a:blip r:embed="rId3">
            <a:alphaModFix/>
          </a:blip>
          <a:stretch>
            <a:fillRect/>
          </a:stretch>
        </p:blipFill>
        <p:spPr>
          <a:xfrm rot="10800000" flipH="1">
            <a:off x="-923750" y="2722850"/>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blipFill>
          <a:blip r:embed="rId2">
            <a:alphaModFix/>
          </a:blip>
          <a:stretch>
            <a:fillRect/>
          </a:stretch>
        </a:blipFill>
        <a:effectLst/>
      </p:bgPr>
    </p:bg>
    <p:spTree>
      <p:nvGrpSpPr>
        <p:cNvPr id="1" name="Shape 33"/>
        <p:cNvGrpSpPr/>
        <p:nvPr/>
      </p:nvGrpSpPr>
      <p:grpSpPr>
        <a:xfrm>
          <a:off x="0" y="0"/>
          <a:ext cx="0" cy="0"/>
          <a:chOff x="0" y="0"/>
          <a:chExt cx="0" cy="0"/>
        </a:xfrm>
      </p:grpSpPr>
      <p:sp>
        <p:nvSpPr>
          <p:cNvPr id="34" name="Google Shape;34;p7"/>
          <p:cNvSpPr txBox="1">
            <a:spLocks noGrp="1"/>
          </p:cNvSpPr>
          <p:nvPr>
            <p:ph type="body" idx="1"/>
          </p:nvPr>
        </p:nvSpPr>
        <p:spPr>
          <a:xfrm>
            <a:off x="720000" y="1389600"/>
            <a:ext cx="3705300" cy="3179400"/>
          </a:xfrm>
          <a:prstGeom prst="rect">
            <a:avLst/>
          </a:prstGeom>
        </p:spPr>
        <p:txBody>
          <a:bodyPr spcFirstLastPara="1" wrap="square" lIns="91425" tIns="91425" rIns="91425" bIns="91425" anchor="ctr" anchorCtr="0">
            <a:noAutofit/>
          </a:bodyPr>
          <a:lstStyle>
            <a:lvl1pPr marL="457200" lvl="0" indent="-330200">
              <a:spcBef>
                <a:spcPts val="0"/>
              </a:spcBef>
              <a:spcAft>
                <a:spcPts val="0"/>
              </a:spcAft>
              <a:buClr>
                <a:srgbClr val="FFFCEB"/>
              </a:buClr>
              <a:buSzPts val="1600"/>
              <a:buChar char="●"/>
              <a:defRPr>
                <a:solidFill>
                  <a:srgbClr val="FFFCEB"/>
                </a:solidFill>
              </a:defRPr>
            </a:lvl1pPr>
            <a:lvl2pPr marL="914400" lvl="1" indent="-330200">
              <a:spcBef>
                <a:spcPts val="0"/>
              </a:spcBef>
              <a:spcAft>
                <a:spcPts val="0"/>
              </a:spcAft>
              <a:buClr>
                <a:srgbClr val="FFFCEB"/>
              </a:buClr>
              <a:buSzPts val="1600"/>
              <a:buChar char="○"/>
              <a:defRPr>
                <a:solidFill>
                  <a:srgbClr val="FFFCEB"/>
                </a:solidFill>
              </a:defRPr>
            </a:lvl2pPr>
            <a:lvl3pPr marL="1371600" lvl="2" indent="-330200">
              <a:spcBef>
                <a:spcPts val="0"/>
              </a:spcBef>
              <a:spcAft>
                <a:spcPts val="0"/>
              </a:spcAft>
              <a:buClr>
                <a:srgbClr val="FFFCEB"/>
              </a:buClr>
              <a:buSzPts val="1600"/>
              <a:buChar char="■"/>
              <a:defRPr>
                <a:solidFill>
                  <a:srgbClr val="FFFCEB"/>
                </a:solidFill>
              </a:defRPr>
            </a:lvl3pPr>
            <a:lvl4pPr marL="1828800" lvl="3" indent="-330200">
              <a:spcBef>
                <a:spcPts val="0"/>
              </a:spcBef>
              <a:spcAft>
                <a:spcPts val="0"/>
              </a:spcAft>
              <a:buClr>
                <a:srgbClr val="FFFCEB"/>
              </a:buClr>
              <a:buSzPts val="1600"/>
              <a:buChar char="●"/>
              <a:defRPr>
                <a:solidFill>
                  <a:srgbClr val="FFFCEB"/>
                </a:solidFill>
              </a:defRPr>
            </a:lvl4pPr>
            <a:lvl5pPr marL="2286000" lvl="4" indent="-330200">
              <a:spcBef>
                <a:spcPts val="0"/>
              </a:spcBef>
              <a:spcAft>
                <a:spcPts val="0"/>
              </a:spcAft>
              <a:buClr>
                <a:srgbClr val="FFFCEB"/>
              </a:buClr>
              <a:buSzPts val="1600"/>
              <a:buChar char="○"/>
              <a:defRPr>
                <a:solidFill>
                  <a:srgbClr val="FFFCEB"/>
                </a:solidFill>
              </a:defRPr>
            </a:lvl5pPr>
            <a:lvl6pPr marL="2743200" lvl="5" indent="-330200">
              <a:spcBef>
                <a:spcPts val="0"/>
              </a:spcBef>
              <a:spcAft>
                <a:spcPts val="0"/>
              </a:spcAft>
              <a:buClr>
                <a:srgbClr val="FFFCEB"/>
              </a:buClr>
              <a:buSzPts val="1600"/>
              <a:buChar char="■"/>
              <a:defRPr>
                <a:solidFill>
                  <a:srgbClr val="FFFCEB"/>
                </a:solidFill>
              </a:defRPr>
            </a:lvl6pPr>
            <a:lvl7pPr marL="3200400" lvl="6" indent="-330200">
              <a:spcBef>
                <a:spcPts val="0"/>
              </a:spcBef>
              <a:spcAft>
                <a:spcPts val="0"/>
              </a:spcAft>
              <a:buClr>
                <a:srgbClr val="FFFCEB"/>
              </a:buClr>
              <a:buSzPts val="1600"/>
              <a:buChar char="●"/>
              <a:defRPr>
                <a:solidFill>
                  <a:srgbClr val="FFFCEB"/>
                </a:solidFill>
              </a:defRPr>
            </a:lvl7pPr>
            <a:lvl8pPr marL="3657600" lvl="7" indent="-330200">
              <a:spcBef>
                <a:spcPts val="0"/>
              </a:spcBef>
              <a:spcAft>
                <a:spcPts val="0"/>
              </a:spcAft>
              <a:buClr>
                <a:srgbClr val="FFFCEB"/>
              </a:buClr>
              <a:buSzPts val="1600"/>
              <a:buChar char="○"/>
              <a:defRPr>
                <a:solidFill>
                  <a:srgbClr val="FFFCEB"/>
                </a:solidFill>
              </a:defRPr>
            </a:lvl8pPr>
            <a:lvl9pPr marL="4114800" lvl="8" indent="-330200">
              <a:spcBef>
                <a:spcPts val="0"/>
              </a:spcBef>
              <a:spcAft>
                <a:spcPts val="0"/>
              </a:spcAft>
              <a:buClr>
                <a:srgbClr val="FFFCEB"/>
              </a:buClr>
              <a:buSzPts val="1600"/>
              <a:buChar char="■"/>
              <a:defRPr>
                <a:solidFill>
                  <a:srgbClr val="FFFCEB"/>
                </a:solidFill>
              </a:defRPr>
            </a:lvl9pPr>
          </a:lstStyle>
          <a:p>
            <a:endParaRPr/>
          </a:p>
        </p:txBody>
      </p:sp>
      <p:sp>
        <p:nvSpPr>
          <p:cNvPr id="35" name="Google Shape;35;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FFFCEB"/>
              </a:buClr>
              <a:buSzPts val="4000"/>
              <a:buNone/>
              <a:defRPr>
                <a:solidFill>
                  <a:srgbClr val="FFFCEB"/>
                </a:solidFill>
              </a:defRPr>
            </a:lvl1pPr>
            <a:lvl2pPr lvl="1" rtl="0">
              <a:spcBef>
                <a:spcPts val="0"/>
              </a:spcBef>
              <a:spcAft>
                <a:spcPts val="0"/>
              </a:spcAft>
              <a:buClr>
                <a:srgbClr val="FFFCEB"/>
              </a:buClr>
              <a:buSzPts val="4000"/>
              <a:buNone/>
              <a:defRPr>
                <a:solidFill>
                  <a:srgbClr val="FFFCEB"/>
                </a:solidFill>
              </a:defRPr>
            </a:lvl2pPr>
            <a:lvl3pPr lvl="2" rtl="0">
              <a:spcBef>
                <a:spcPts val="0"/>
              </a:spcBef>
              <a:spcAft>
                <a:spcPts val="0"/>
              </a:spcAft>
              <a:buClr>
                <a:srgbClr val="FFFCEB"/>
              </a:buClr>
              <a:buSzPts val="4000"/>
              <a:buNone/>
              <a:defRPr>
                <a:solidFill>
                  <a:srgbClr val="FFFCEB"/>
                </a:solidFill>
              </a:defRPr>
            </a:lvl3pPr>
            <a:lvl4pPr lvl="3" rtl="0">
              <a:spcBef>
                <a:spcPts val="0"/>
              </a:spcBef>
              <a:spcAft>
                <a:spcPts val="0"/>
              </a:spcAft>
              <a:buClr>
                <a:srgbClr val="FFFCEB"/>
              </a:buClr>
              <a:buSzPts val="4000"/>
              <a:buNone/>
              <a:defRPr>
                <a:solidFill>
                  <a:srgbClr val="FFFCEB"/>
                </a:solidFill>
              </a:defRPr>
            </a:lvl4pPr>
            <a:lvl5pPr lvl="4" rtl="0">
              <a:spcBef>
                <a:spcPts val="0"/>
              </a:spcBef>
              <a:spcAft>
                <a:spcPts val="0"/>
              </a:spcAft>
              <a:buClr>
                <a:srgbClr val="FFFCEB"/>
              </a:buClr>
              <a:buSzPts val="4000"/>
              <a:buNone/>
              <a:defRPr>
                <a:solidFill>
                  <a:srgbClr val="FFFCEB"/>
                </a:solidFill>
              </a:defRPr>
            </a:lvl5pPr>
            <a:lvl6pPr lvl="5" rtl="0">
              <a:spcBef>
                <a:spcPts val="0"/>
              </a:spcBef>
              <a:spcAft>
                <a:spcPts val="0"/>
              </a:spcAft>
              <a:buClr>
                <a:srgbClr val="FFFCEB"/>
              </a:buClr>
              <a:buSzPts val="4000"/>
              <a:buNone/>
              <a:defRPr>
                <a:solidFill>
                  <a:srgbClr val="FFFCEB"/>
                </a:solidFill>
              </a:defRPr>
            </a:lvl6pPr>
            <a:lvl7pPr lvl="6" rtl="0">
              <a:spcBef>
                <a:spcPts val="0"/>
              </a:spcBef>
              <a:spcAft>
                <a:spcPts val="0"/>
              </a:spcAft>
              <a:buClr>
                <a:srgbClr val="FFFCEB"/>
              </a:buClr>
              <a:buSzPts val="4000"/>
              <a:buNone/>
              <a:defRPr>
                <a:solidFill>
                  <a:srgbClr val="FFFCEB"/>
                </a:solidFill>
              </a:defRPr>
            </a:lvl7pPr>
            <a:lvl8pPr lvl="7" rtl="0">
              <a:spcBef>
                <a:spcPts val="0"/>
              </a:spcBef>
              <a:spcAft>
                <a:spcPts val="0"/>
              </a:spcAft>
              <a:buClr>
                <a:srgbClr val="FFFCEB"/>
              </a:buClr>
              <a:buSzPts val="4000"/>
              <a:buNone/>
              <a:defRPr>
                <a:solidFill>
                  <a:srgbClr val="FFFCEB"/>
                </a:solidFill>
              </a:defRPr>
            </a:lvl8pPr>
            <a:lvl9pPr lvl="8" rtl="0">
              <a:spcBef>
                <a:spcPts val="0"/>
              </a:spcBef>
              <a:spcAft>
                <a:spcPts val="0"/>
              </a:spcAft>
              <a:buClr>
                <a:srgbClr val="FFFCEB"/>
              </a:buClr>
              <a:buSzPts val="4000"/>
              <a:buNone/>
              <a:defRPr>
                <a:solidFill>
                  <a:srgbClr val="FFFCEB"/>
                </a:solidFill>
              </a:defRPr>
            </a:lvl9pPr>
          </a:lstStyle>
          <a:p>
            <a:endParaRPr/>
          </a:p>
        </p:txBody>
      </p:sp>
      <p:pic>
        <p:nvPicPr>
          <p:cNvPr id="36" name="Google Shape;36;p7"/>
          <p:cNvPicPr preferRelativeResize="0"/>
          <p:nvPr/>
        </p:nvPicPr>
        <p:blipFill>
          <a:blip r:embed="rId3">
            <a:alphaModFix/>
          </a:blip>
          <a:stretch>
            <a:fillRect/>
          </a:stretch>
        </p:blipFill>
        <p:spPr>
          <a:xfrm>
            <a:off x="-909325" y="-1129125"/>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1"/>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bg>
      <p:bgPr>
        <a:blipFill>
          <a:blip r:embed="rId2">
            <a:alphaModFix/>
          </a:blip>
          <a:stretch>
            <a:fillRect/>
          </a:stretch>
        </a:blipFill>
        <a:effectLst/>
      </p:bgPr>
    </p:bg>
    <p:spTree>
      <p:nvGrpSpPr>
        <p:cNvPr id="1" name="Shape 52"/>
        <p:cNvGrpSpPr/>
        <p:nvPr/>
      </p:nvGrpSpPr>
      <p:grpSpPr>
        <a:xfrm>
          <a:off x="0" y="0"/>
          <a:ext cx="0" cy="0"/>
          <a:chOff x="0" y="0"/>
          <a:chExt cx="0" cy="0"/>
        </a:xfrm>
      </p:grpSpPr>
      <p:sp>
        <p:nvSpPr>
          <p:cNvPr id="53" name="Google Shape;53;p13"/>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rgbClr val="FFFCEB"/>
              </a:buClr>
              <a:buSzPts val="4000"/>
              <a:buNone/>
              <a:defRPr>
                <a:solidFill>
                  <a:srgbClr val="FFFCEB"/>
                </a:solidFill>
              </a:defRPr>
            </a:lvl1pPr>
            <a:lvl2pPr lvl="1" algn="ctr" rtl="0">
              <a:spcBef>
                <a:spcPts val="0"/>
              </a:spcBef>
              <a:spcAft>
                <a:spcPts val="0"/>
              </a:spcAft>
              <a:buClr>
                <a:srgbClr val="FFFCEB"/>
              </a:buClr>
              <a:buSzPts val="4000"/>
              <a:buNone/>
              <a:defRPr>
                <a:solidFill>
                  <a:srgbClr val="FFFCEB"/>
                </a:solidFill>
              </a:defRPr>
            </a:lvl2pPr>
            <a:lvl3pPr lvl="2" algn="ctr" rtl="0">
              <a:spcBef>
                <a:spcPts val="0"/>
              </a:spcBef>
              <a:spcAft>
                <a:spcPts val="0"/>
              </a:spcAft>
              <a:buClr>
                <a:srgbClr val="FFFCEB"/>
              </a:buClr>
              <a:buSzPts val="4000"/>
              <a:buNone/>
              <a:defRPr>
                <a:solidFill>
                  <a:srgbClr val="FFFCEB"/>
                </a:solidFill>
              </a:defRPr>
            </a:lvl3pPr>
            <a:lvl4pPr lvl="3" algn="ctr" rtl="0">
              <a:spcBef>
                <a:spcPts val="0"/>
              </a:spcBef>
              <a:spcAft>
                <a:spcPts val="0"/>
              </a:spcAft>
              <a:buClr>
                <a:srgbClr val="FFFCEB"/>
              </a:buClr>
              <a:buSzPts val="4000"/>
              <a:buNone/>
              <a:defRPr>
                <a:solidFill>
                  <a:srgbClr val="FFFCEB"/>
                </a:solidFill>
              </a:defRPr>
            </a:lvl4pPr>
            <a:lvl5pPr lvl="4" algn="ctr" rtl="0">
              <a:spcBef>
                <a:spcPts val="0"/>
              </a:spcBef>
              <a:spcAft>
                <a:spcPts val="0"/>
              </a:spcAft>
              <a:buClr>
                <a:srgbClr val="FFFCEB"/>
              </a:buClr>
              <a:buSzPts val="4000"/>
              <a:buNone/>
              <a:defRPr>
                <a:solidFill>
                  <a:srgbClr val="FFFCEB"/>
                </a:solidFill>
              </a:defRPr>
            </a:lvl5pPr>
            <a:lvl6pPr lvl="5" algn="ctr" rtl="0">
              <a:spcBef>
                <a:spcPts val="0"/>
              </a:spcBef>
              <a:spcAft>
                <a:spcPts val="0"/>
              </a:spcAft>
              <a:buClr>
                <a:srgbClr val="FFFCEB"/>
              </a:buClr>
              <a:buSzPts val="4000"/>
              <a:buNone/>
              <a:defRPr>
                <a:solidFill>
                  <a:srgbClr val="FFFCEB"/>
                </a:solidFill>
              </a:defRPr>
            </a:lvl6pPr>
            <a:lvl7pPr lvl="6" algn="ctr" rtl="0">
              <a:spcBef>
                <a:spcPts val="0"/>
              </a:spcBef>
              <a:spcAft>
                <a:spcPts val="0"/>
              </a:spcAft>
              <a:buClr>
                <a:srgbClr val="FFFCEB"/>
              </a:buClr>
              <a:buSzPts val="4000"/>
              <a:buNone/>
              <a:defRPr>
                <a:solidFill>
                  <a:srgbClr val="FFFCEB"/>
                </a:solidFill>
              </a:defRPr>
            </a:lvl7pPr>
            <a:lvl8pPr lvl="7" algn="ctr" rtl="0">
              <a:spcBef>
                <a:spcPts val="0"/>
              </a:spcBef>
              <a:spcAft>
                <a:spcPts val="0"/>
              </a:spcAft>
              <a:buClr>
                <a:srgbClr val="FFFCEB"/>
              </a:buClr>
              <a:buSzPts val="4000"/>
              <a:buNone/>
              <a:defRPr>
                <a:solidFill>
                  <a:srgbClr val="FFFCEB"/>
                </a:solidFill>
              </a:defRPr>
            </a:lvl8pPr>
            <a:lvl9pPr lvl="8" algn="ctr" rtl="0">
              <a:spcBef>
                <a:spcPts val="0"/>
              </a:spcBef>
              <a:spcAft>
                <a:spcPts val="0"/>
              </a:spcAft>
              <a:buClr>
                <a:srgbClr val="FFFCEB"/>
              </a:buClr>
              <a:buSzPts val="4000"/>
              <a:buNone/>
              <a:defRPr>
                <a:solidFill>
                  <a:srgbClr val="FFFCEB"/>
                </a:solidFill>
              </a:defRPr>
            </a:lvl9pPr>
          </a:lstStyle>
          <a:p>
            <a:endParaRPr/>
          </a:p>
        </p:txBody>
      </p:sp>
      <p:sp>
        <p:nvSpPr>
          <p:cNvPr id="54" name="Google Shape;54;p13"/>
          <p:cNvSpPr txBox="1">
            <a:spLocks noGrp="1"/>
          </p:cNvSpPr>
          <p:nvPr>
            <p:ph type="title" idx="2" hasCustomPrompt="1"/>
          </p:nvPr>
        </p:nvSpPr>
        <p:spPr>
          <a:xfrm>
            <a:off x="767600" y="14684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55" name="Google Shape;55;p13"/>
          <p:cNvSpPr txBox="1">
            <a:spLocks noGrp="1"/>
          </p:cNvSpPr>
          <p:nvPr>
            <p:ph type="subTitle" idx="1"/>
          </p:nvPr>
        </p:nvSpPr>
        <p:spPr>
          <a:xfrm>
            <a:off x="2072050" y="1460175"/>
            <a:ext cx="2509500" cy="461700"/>
          </a:xfrm>
          <a:prstGeom prst="rect">
            <a:avLst/>
          </a:prstGeom>
        </p:spPr>
        <p:txBody>
          <a:bodyPr spcFirstLastPara="1" wrap="square" lIns="91425" tIns="91425" rIns="91425" bIns="91425" anchor="ctr" anchorCtr="0">
            <a:noAutofit/>
          </a:bodyPr>
          <a:lstStyle>
            <a:lvl1pPr lv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56" name="Google Shape;56;p13"/>
          <p:cNvSpPr txBox="1">
            <a:spLocks noGrp="1"/>
          </p:cNvSpPr>
          <p:nvPr>
            <p:ph type="subTitle" idx="3"/>
          </p:nvPr>
        </p:nvSpPr>
        <p:spPr>
          <a:xfrm>
            <a:off x="2072050" y="19548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57" name="Google Shape;57;p13"/>
          <p:cNvSpPr txBox="1">
            <a:spLocks noGrp="1"/>
          </p:cNvSpPr>
          <p:nvPr>
            <p:ph type="title" idx="4" hasCustomPrompt="1"/>
          </p:nvPr>
        </p:nvSpPr>
        <p:spPr>
          <a:xfrm>
            <a:off x="4728500" y="14684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58" name="Google Shape;58;p13"/>
          <p:cNvSpPr txBox="1">
            <a:spLocks noGrp="1"/>
          </p:cNvSpPr>
          <p:nvPr>
            <p:ph type="subTitle" idx="5"/>
          </p:nvPr>
        </p:nvSpPr>
        <p:spPr>
          <a:xfrm>
            <a:off x="6033000" y="14601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59" name="Google Shape;59;p13"/>
          <p:cNvSpPr txBox="1">
            <a:spLocks noGrp="1"/>
          </p:cNvSpPr>
          <p:nvPr>
            <p:ph type="subTitle" idx="6"/>
          </p:nvPr>
        </p:nvSpPr>
        <p:spPr>
          <a:xfrm>
            <a:off x="6033000" y="19548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60" name="Google Shape;60;p13"/>
          <p:cNvSpPr txBox="1">
            <a:spLocks noGrp="1"/>
          </p:cNvSpPr>
          <p:nvPr>
            <p:ph type="title" idx="7" hasCustomPrompt="1"/>
          </p:nvPr>
        </p:nvSpPr>
        <p:spPr>
          <a:xfrm>
            <a:off x="767600" y="31422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61" name="Google Shape;61;p13"/>
          <p:cNvSpPr txBox="1">
            <a:spLocks noGrp="1"/>
          </p:cNvSpPr>
          <p:nvPr>
            <p:ph type="subTitle" idx="8"/>
          </p:nvPr>
        </p:nvSpPr>
        <p:spPr>
          <a:xfrm>
            <a:off x="2072050" y="31339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62" name="Google Shape;62;p13"/>
          <p:cNvSpPr txBox="1">
            <a:spLocks noGrp="1"/>
          </p:cNvSpPr>
          <p:nvPr>
            <p:ph type="subTitle" idx="9"/>
          </p:nvPr>
        </p:nvSpPr>
        <p:spPr>
          <a:xfrm>
            <a:off x="2072050" y="36286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sp>
        <p:nvSpPr>
          <p:cNvPr id="63" name="Google Shape;63;p13"/>
          <p:cNvSpPr txBox="1">
            <a:spLocks noGrp="1"/>
          </p:cNvSpPr>
          <p:nvPr>
            <p:ph type="title" idx="13" hasCustomPrompt="1"/>
          </p:nvPr>
        </p:nvSpPr>
        <p:spPr>
          <a:xfrm>
            <a:off x="4728500" y="3142225"/>
            <a:ext cx="1193100" cy="1122900"/>
          </a:xfrm>
          <a:prstGeom prst="rect">
            <a:avLst/>
          </a:prstGeom>
          <a:solidFill>
            <a:srgbClr val="EE737D"/>
          </a:solidFill>
        </p:spPr>
        <p:txBody>
          <a:bodyPr spcFirstLastPara="1" wrap="square" lIns="91425" tIns="91425" rIns="91425" bIns="91425" anchor="b" anchorCtr="0">
            <a:noAutofit/>
          </a:bodyPr>
          <a:lstStyle>
            <a:lvl1pPr lvl="0" algn="ctr" rtl="0">
              <a:spcBef>
                <a:spcPts val="0"/>
              </a:spcBef>
              <a:spcAft>
                <a:spcPts val="0"/>
              </a:spcAft>
              <a:buClr>
                <a:srgbClr val="FFFCEB"/>
              </a:buClr>
              <a:buSzPts val="6000"/>
              <a:buNone/>
              <a:defRPr sz="6000">
                <a:solidFill>
                  <a:srgbClr val="FFFCEB"/>
                </a:solidFill>
              </a:defRPr>
            </a:lvl1pPr>
            <a:lvl2pPr lvl="1" algn="ctr" rtl="0">
              <a:spcBef>
                <a:spcPts val="0"/>
              </a:spcBef>
              <a:spcAft>
                <a:spcPts val="0"/>
              </a:spcAft>
              <a:buClr>
                <a:srgbClr val="FFFCEB"/>
              </a:buClr>
              <a:buSzPts val="6000"/>
              <a:buNone/>
              <a:defRPr sz="6000">
                <a:solidFill>
                  <a:srgbClr val="FFFCEB"/>
                </a:solidFill>
              </a:defRPr>
            </a:lvl2pPr>
            <a:lvl3pPr lvl="2" algn="ctr" rtl="0">
              <a:spcBef>
                <a:spcPts val="0"/>
              </a:spcBef>
              <a:spcAft>
                <a:spcPts val="0"/>
              </a:spcAft>
              <a:buClr>
                <a:srgbClr val="FFFCEB"/>
              </a:buClr>
              <a:buSzPts val="6000"/>
              <a:buNone/>
              <a:defRPr sz="6000">
                <a:solidFill>
                  <a:srgbClr val="FFFCEB"/>
                </a:solidFill>
              </a:defRPr>
            </a:lvl3pPr>
            <a:lvl4pPr lvl="3" algn="ctr" rtl="0">
              <a:spcBef>
                <a:spcPts val="0"/>
              </a:spcBef>
              <a:spcAft>
                <a:spcPts val="0"/>
              </a:spcAft>
              <a:buClr>
                <a:srgbClr val="FFFCEB"/>
              </a:buClr>
              <a:buSzPts val="6000"/>
              <a:buNone/>
              <a:defRPr sz="6000">
                <a:solidFill>
                  <a:srgbClr val="FFFCEB"/>
                </a:solidFill>
              </a:defRPr>
            </a:lvl4pPr>
            <a:lvl5pPr lvl="4" algn="ctr" rtl="0">
              <a:spcBef>
                <a:spcPts val="0"/>
              </a:spcBef>
              <a:spcAft>
                <a:spcPts val="0"/>
              </a:spcAft>
              <a:buClr>
                <a:srgbClr val="FFFCEB"/>
              </a:buClr>
              <a:buSzPts val="6000"/>
              <a:buNone/>
              <a:defRPr sz="6000">
                <a:solidFill>
                  <a:srgbClr val="FFFCEB"/>
                </a:solidFill>
              </a:defRPr>
            </a:lvl5pPr>
            <a:lvl6pPr lvl="5" algn="ctr" rtl="0">
              <a:spcBef>
                <a:spcPts val="0"/>
              </a:spcBef>
              <a:spcAft>
                <a:spcPts val="0"/>
              </a:spcAft>
              <a:buClr>
                <a:srgbClr val="FFFCEB"/>
              </a:buClr>
              <a:buSzPts val="6000"/>
              <a:buNone/>
              <a:defRPr sz="6000">
                <a:solidFill>
                  <a:srgbClr val="FFFCEB"/>
                </a:solidFill>
              </a:defRPr>
            </a:lvl6pPr>
            <a:lvl7pPr lvl="6" algn="ctr" rtl="0">
              <a:spcBef>
                <a:spcPts val="0"/>
              </a:spcBef>
              <a:spcAft>
                <a:spcPts val="0"/>
              </a:spcAft>
              <a:buClr>
                <a:srgbClr val="FFFCEB"/>
              </a:buClr>
              <a:buSzPts val="6000"/>
              <a:buNone/>
              <a:defRPr sz="6000">
                <a:solidFill>
                  <a:srgbClr val="FFFCEB"/>
                </a:solidFill>
              </a:defRPr>
            </a:lvl7pPr>
            <a:lvl8pPr lvl="7" algn="ctr" rtl="0">
              <a:spcBef>
                <a:spcPts val="0"/>
              </a:spcBef>
              <a:spcAft>
                <a:spcPts val="0"/>
              </a:spcAft>
              <a:buClr>
                <a:srgbClr val="FFFCEB"/>
              </a:buClr>
              <a:buSzPts val="6000"/>
              <a:buNone/>
              <a:defRPr sz="6000">
                <a:solidFill>
                  <a:srgbClr val="FFFCEB"/>
                </a:solidFill>
              </a:defRPr>
            </a:lvl8pPr>
            <a:lvl9pPr lvl="8" algn="ctr" rtl="0">
              <a:spcBef>
                <a:spcPts val="0"/>
              </a:spcBef>
              <a:spcAft>
                <a:spcPts val="0"/>
              </a:spcAft>
              <a:buClr>
                <a:srgbClr val="FFFCEB"/>
              </a:buClr>
              <a:buSzPts val="6000"/>
              <a:buNone/>
              <a:defRPr sz="6000">
                <a:solidFill>
                  <a:srgbClr val="FFFCEB"/>
                </a:solidFill>
              </a:defRPr>
            </a:lvl9pPr>
          </a:lstStyle>
          <a:p>
            <a:r>
              <a:t>xx%</a:t>
            </a:r>
          </a:p>
        </p:txBody>
      </p:sp>
      <p:sp>
        <p:nvSpPr>
          <p:cNvPr id="64" name="Google Shape;64;p13"/>
          <p:cNvSpPr txBox="1">
            <a:spLocks noGrp="1"/>
          </p:cNvSpPr>
          <p:nvPr>
            <p:ph type="subTitle" idx="14"/>
          </p:nvPr>
        </p:nvSpPr>
        <p:spPr>
          <a:xfrm>
            <a:off x="6033000" y="3133975"/>
            <a:ext cx="2509500" cy="4617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2200"/>
              <a:buFont typeface="Bebas Neue"/>
              <a:buNone/>
              <a:defRPr sz="2500">
                <a:solidFill>
                  <a:srgbClr val="FFFCEB"/>
                </a:solidFill>
                <a:latin typeface="Bebas Neue"/>
                <a:ea typeface="Bebas Neue"/>
                <a:cs typeface="Bebas Neue"/>
                <a:sym typeface="Bebas Neue"/>
              </a:defRPr>
            </a:lvl1pPr>
            <a:lvl2pPr lvl="1"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2pPr>
            <a:lvl3pPr lvl="2"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3pPr>
            <a:lvl4pPr lvl="3"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4pPr>
            <a:lvl5pPr lvl="4"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5pPr>
            <a:lvl6pPr lvl="5"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6pPr>
            <a:lvl7pPr lvl="6"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7pPr>
            <a:lvl8pPr lvl="7"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8pPr>
            <a:lvl9pPr lvl="8" rtl="0">
              <a:spcBef>
                <a:spcPts val="0"/>
              </a:spcBef>
              <a:spcAft>
                <a:spcPts val="0"/>
              </a:spcAft>
              <a:buClr>
                <a:srgbClr val="FFFCEB"/>
              </a:buClr>
              <a:buSzPts val="2200"/>
              <a:buFont typeface="Bebas Neue"/>
              <a:buNone/>
              <a:defRPr sz="2200">
                <a:solidFill>
                  <a:srgbClr val="FFFCEB"/>
                </a:solidFill>
                <a:latin typeface="Bebas Neue"/>
                <a:ea typeface="Bebas Neue"/>
                <a:cs typeface="Bebas Neue"/>
                <a:sym typeface="Bebas Neue"/>
              </a:defRPr>
            </a:lvl9pPr>
          </a:lstStyle>
          <a:p>
            <a:endParaRPr/>
          </a:p>
        </p:txBody>
      </p:sp>
      <p:sp>
        <p:nvSpPr>
          <p:cNvPr id="65" name="Google Shape;65;p13"/>
          <p:cNvSpPr txBox="1">
            <a:spLocks noGrp="1"/>
          </p:cNvSpPr>
          <p:nvPr>
            <p:ph type="subTitle" idx="15"/>
          </p:nvPr>
        </p:nvSpPr>
        <p:spPr>
          <a:xfrm>
            <a:off x="6033000" y="3628675"/>
            <a:ext cx="2509500" cy="636600"/>
          </a:xfrm>
          <a:prstGeom prst="rect">
            <a:avLst/>
          </a:prstGeom>
        </p:spPr>
        <p:txBody>
          <a:bodyPr spcFirstLastPara="1" wrap="square" lIns="91425" tIns="91425" rIns="91425" bIns="91425" anchor="ctr" anchorCtr="0">
            <a:noAutofit/>
          </a:bodyPr>
          <a:lstStyle>
            <a:lvl1pPr lvl="0" rtl="0">
              <a:spcBef>
                <a:spcPts val="0"/>
              </a:spcBef>
              <a:spcAft>
                <a:spcPts val="0"/>
              </a:spcAft>
              <a:buClr>
                <a:srgbClr val="FFFCEB"/>
              </a:buClr>
              <a:buSzPts val="1600"/>
              <a:buNone/>
              <a:defRPr>
                <a:solidFill>
                  <a:srgbClr val="FFFCEB"/>
                </a:solidFill>
              </a:defRPr>
            </a:lvl1pPr>
            <a:lvl2pPr lvl="1" rtl="0">
              <a:spcBef>
                <a:spcPts val="0"/>
              </a:spcBef>
              <a:spcAft>
                <a:spcPts val="0"/>
              </a:spcAft>
              <a:buClr>
                <a:srgbClr val="FFFCEB"/>
              </a:buClr>
              <a:buSzPts val="1600"/>
              <a:buNone/>
              <a:defRPr>
                <a:solidFill>
                  <a:srgbClr val="FFFCEB"/>
                </a:solidFill>
              </a:defRPr>
            </a:lvl2pPr>
            <a:lvl3pPr lvl="2" rtl="0">
              <a:spcBef>
                <a:spcPts val="0"/>
              </a:spcBef>
              <a:spcAft>
                <a:spcPts val="0"/>
              </a:spcAft>
              <a:buClr>
                <a:srgbClr val="FFFCEB"/>
              </a:buClr>
              <a:buSzPts val="1600"/>
              <a:buNone/>
              <a:defRPr>
                <a:solidFill>
                  <a:srgbClr val="FFFCEB"/>
                </a:solidFill>
              </a:defRPr>
            </a:lvl3pPr>
            <a:lvl4pPr lvl="3" rtl="0">
              <a:spcBef>
                <a:spcPts val="0"/>
              </a:spcBef>
              <a:spcAft>
                <a:spcPts val="0"/>
              </a:spcAft>
              <a:buClr>
                <a:srgbClr val="FFFCEB"/>
              </a:buClr>
              <a:buSzPts val="1600"/>
              <a:buNone/>
              <a:defRPr>
                <a:solidFill>
                  <a:srgbClr val="FFFCEB"/>
                </a:solidFill>
              </a:defRPr>
            </a:lvl4pPr>
            <a:lvl5pPr lvl="4" rtl="0">
              <a:spcBef>
                <a:spcPts val="0"/>
              </a:spcBef>
              <a:spcAft>
                <a:spcPts val="0"/>
              </a:spcAft>
              <a:buClr>
                <a:srgbClr val="FFFCEB"/>
              </a:buClr>
              <a:buSzPts val="1600"/>
              <a:buNone/>
              <a:defRPr>
                <a:solidFill>
                  <a:srgbClr val="FFFCEB"/>
                </a:solidFill>
              </a:defRPr>
            </a:lvl5pPr>
            <a:lvl6pPr lvl="5" rtl="0">
              <a:spcBef>
                <a:spcPts val="0"/>
              </a:spcBef>
              <a:spcAft>
                <a:spcPts val="0"/>
              </a:spcAft>
              <a:buClr>
                <a:srgbClr val="FFFCEB"/>
              </a:buClr>
              <a:buSzPts val="1600"/>
              <a:buNone/>
              <a:defRPr>
                <a:solidFill>
                  <a:srgbClr val="FFFCEB"/>
                </a:solidFill>
              </a:defRPr>
            </a:lvl6pPr>
            <a:lvl7pPr lvl="6" rtl="0">
              <a:spcBef>
                <a:spcPts val="0"/>
              </a:spcBef>
              <a:spcAft>
                <a:spcPts val="0"/>
              </a:spcAft>
              <a:buClr>
                <a:srgbClr val="FFFCEB"/>
              </a:buClr>
              <a:buSzPts val="1600"/>
              <a:buNone/>
              <a:defRPr>
                <a:solidFill>
                  <a:srgbClr val="FFFCEB"/>
                </a:solidFill>
              </a:defRPr>
            </a:lvl7pPr>
            <a:lvl8pPr lvl="7" rtl="0">
              <a:spcBef>
                <a:spcPts val="0"/>
              </a:spcBef>
              <a:spcAft>
                <a:spcPts val="0"/>
              </a:spcAft>
              <a:buClr>
                <a:srgbClr val="FFFCEB"/>
              </a:buClr>
              <a:buSzPts val="1600"/>
              <a:buNone/>
              <a:defRPr>
                <a:solidFill>
                  <a:srgbClr val="FFFCEB"/>
                </a:solidFill>
              </a:defRPr>
            </a:lvl8pPr>
            <a:lvl9pPr lvl="8" rtl="0">
              <a:spcBef>
                <a:spcPts val="0"/>
              </a:spcBef>
              <a:spcAft>
                <a:spcPts val="0"/>
              </a:spcAft>
              <a:buClr>
                <a:srgbClr val="FFFCEB"/>
              </a:buClr>
              <a:buSzPts val="1600"/>
              <a:buNone/>
              <a:defRPr>
                <a:solidFill>
                  <a:srgbClr val="FFFCEB"/>
                </a:solidFill>
              </a:defRPr>
            </a:lvl9pPr>
          </a:lstStyle>
          <a:p>
            <a:endParaRPr/>
          </a:p>
        </p:txBody>
      </p:sp>
      <p:pic>
        <p:nvPicPr>
          <p:cNvPr id="66" name="Google Shape;66;p13"/>
          <p:cNvPicPr preferRelativeResize="0"/>
          <p:nvPr/>
        </p:nvPicPr>
        <p:blipFill>
          <a:blip r:embed="rId3">
            <a:alphaModFix/>
          </a:blip>
          <a:stretch>
            <a:fillRect/>
          </a:stretch>
        </p:blipFill>
        <p:spPr>
          <a:xfrm flipH="1">
            <a:off x="7121375" y="-1129125"/>
            <a:ext cx="2926098" cy="35230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
  <p:cSld name="TITLE_1_1">
    <p:bg>
      <p:bgPr>
        <a:blipFill>
          <a:blip r:embed="rId2">
            <a:alphaModFix/>
          </a:blip>
          <a:stretch>
            <a:fillRect/>
          </a:stretch>
        </a:blipFill>
        <a:effectLst/>
      </p:bgPr>
    </p:bg>
    <p:spTree>
      <p:nvGrpSpPr>
        <p:cNvPr id="1" name="Shape 15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1">
  <p:cSld name="TITLE_1_1_1">
    <p:bg>
      <p:bgPr>
        <a:blipFill>
          <a:blip r:embed="rId2">
            <a:alphaModFix/>
          </a:blip>
          <a:stretch>
            <a:fillRect/>
          </a:stretch>
        </a:blipFill>
        <a:effectLst/>
      </p:bgPr>
    </p:bg>
    <p:spTree>
      <p:nvGrpSpPr>
        <p:cNvPr id="1" name="Shape 153"/>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7040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1pPr>
            <a:lvl2pPr lvl="1"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2pPr>
            <a:lvl3pPr lvl="2"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3pPr>
            <a:lvl4pPr lvl="3"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4pPr>
            <a:lvl5pPr lvl="4"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5pPr>
            <a:lvl6pPr lvl="5"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6pPr>
            <a:lvl7pPr lvl="6"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7pPr>
            <a:lvl8pPr lvl="7"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8pPr>
            <a:lvl9pPr lvl="8" algn="ctr">
              <a:spcBef>
                <a:spcPts val="0"/>
              </a:spcBef>
              <a:spcAft>
                <a:spcPts val="0"/>
              </a:spcAft>
              <a:buClr>
                <a:schemeClr val="dk1"/>
              </a:buClr>
              <a:buSzPts val="4000"/>
              <a:buFont typeface="Bebas Neue"/>
              <a:buNone/>
              <a:defRPr sz="4000">
                <a:solidFill>
                  <a:schemeClr val="dk1"/>
                </a:solidFill>
                <a:latin typeface="Bebas Neue"/>
                <a:ea typeface="Bebas Neue"/>
                <a:cs typeface="Bebas Neue"/>
                <a:sym typeface="Bebas Neue"/>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ctr" anchorCtr="0">
            <a:noAutofit/>
          </a:bodyPr>
          <a:lstStyle>
            <a:lvl1pPr marL="457200" lvl="0"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1pPr>
            <a:lvl2pPr marL="914400" lvl="1"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2pPr>
            <a:lvl3pPr marL="1371600" lvl="2"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3pPr>
            <a:lvl4pPr marL="1828800" lvl="3"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4pPr>
            <a:lvl5pPr marL="2286000" lvl="4"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5pPr>
            <a:lvl6pPr marL="2743200" lvl="5"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6pPr>
            <a:lvl7pPr marL="3200400" lvl="6"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7pPr>
            <a:lvl8pPr marL="3657600" lvl="7"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8pPr>
            <a:lvl9pPr marL="4114800" lvl="8" indent="-330200">
              <a:lnSpc>
                <a:spcPct val="100000"/>
              </a:lnSpc>
              <a:spcBef>
                <a:spcPts val="0"/>
              </a:spcBef>
              <a:spcAft>
                <a:spcPts val="0"/>
              </a:spcAft>
              <a:buClr>
                <a:schemeClr val="dk1"/>
              </a:buClr>
              <a:buSzPts val="1600"/>
              <a:buFont typeface="M PLUS Rounded 1c"/>
              <a:buChar char="■"/>
              <a:defRPr sz="1600">
                <a:solidFill>
                  <a:schemeClr val="dk1"/>
                </a:solidFill>
                <a:latin typeface="M PLUS Rounded 1c"/>
                <a:ea typeface="M PLUS Rounded 1c"/>
                <a:cs typeface="M PLUS Rounded 1c"/>
                <a:sym typeface="M PLUS Rounded 1c"/>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3" r:id="rId3"/>
    <p:sldLayoutId id="2147483658" r:id="rId4"/>
    <p:sldLayoutId id="2147483659" r:id="rId5"/>
    <p:sldLayoutId id="2147483672" r:id="rId6"/>
    <p:sldLayoutId id="2147483673" r:id="rId7"/>
  </p:sldLayoutIdLst>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1000" b="-1000"/>
          </a:stretch>
        </a:blipFill>
        <a:effectLst/>
      </p:bgPr>
    </p:bg>
    <p:spTree>
      <p:nvGrpSpPr>
        <p:cNvPr id="1" name="Shape 161"/>
        <p:cNvGrpSpPr/>
        <p:nvPr/>
      </p:nvGrpSpPr>
      <p:grpSpPr>
        <a:xfrm>
          <a:off x="0" y="0"/>
          <a:ext cx="0" cy="0"/>
          <a:chOff x="0" y="0"/>
          <a:chExt cx="0" cy="0"/>
        </a:xfrm>
      </p:grpSpPr>
      <p:sp>
        <p:nvSpPr>
          <p:cNvPr id="162" name="Google Shape;162;p30"/>
          <p:cNvSpPr txBox="1">
            <a:spLocks noGrp="1"/>
          </p:cNvSpPr>
          <p:nvPr>
            <p:ph type="ctrTitle"/>
          </p:nvPr>
        </p:nvSpPr>
        <p:spPr>
          <a:xfrm>
            <a:off x="2453640" y="1188720"/>
            <a:ext cx="6348004" cy="1219200"/>
          </a:xfrm>
          <a:prstGeom prst="rect">
            <a:avLst/>
          </a:prstGeom>
        </p:spPr>
        <p:txBody>
          <a:bodyPr spcFirstLastPara="1" wrap="square" lIns="91425" tIns="91425" rIns="91425" bIns="91425" anchor="b" anchorCtr="0">
            <a:noAutofit/>
          </a:bodyPr>
          <a:lstStyle/>
          <a:p>
            <a:r>
              <a:rPr lang="vi-VN" sz="3500" b="1" dirty="0">
                <a:latin typeface="#9Slide03 Bebas Neue Bold" panose="020B0606020202050201" pitchFamily="34" charset="0"/>
              </a:rPr>
              <a:t>Tìm tần số cơ bản của tín hiệu tiếng nói</a:t>
            </a:r>
            <a:br>
              <a:rPr lang="vi-VN" sz="4000" dirty="0">
                <a:latin typeface="#9Slide03 Bebas Neue Bold" panose="020B0606020202050201" pitchFamily="34" charset="0"/>
              </a:rPr>
            </a:br>
            <a:r>
              <a:rPr lang="en-US" sz="4000" dirty="0">
                <a:latin typeface="#9Slide03 Bebas Neue Bold" panose="020B0606020202050201" pitchFamily="34" charset="0"/>
              </a:rPr>
              <a:t>                                                          </a:t>
            </a:r>
            <a:r>
              <a:rPr lang="en-US" sz="3000" dirty="0" err="1">
                <a:solidFill>
                  <a:srgbClr val="FFFCEB"/>
                </a:solidFill>
                <a:latin typeface="#9Slide03 Bebas Neue Bold" panose="020B0606020202050201" pitchFamily="34" charset="0"/>
              </a:rPr>
              <a:t>Nhóm</a:t>
            </a:r>
            <a:r>
              <a:rPr lang="en-US" sz="3000" dirty="0">
                <a:solidFill>
                  <a:srgbClr val="FFFCEB"/>
                </a:solidFill>
                <a:latin typeface="#9Slide03 Bebas Neue Bold" panose="020B0606020202050201" pitchFamily="34" charset="0"/>
              </a:rPr>
              <a:t> 06</a:t>
            </a:r>
          </a:p>
        </p:txBody>
      </p:sp>
      <p:sp>
        <p:nvSpPr>
          <p:cNvPr id="163" name="Google Shape;163;p30"/>
          <p:cNvSpPr txBox="1">
            <a:spLocks noGrp="1"/>
          </p:cNvSpPr>
          <p:nvPr>
            <p:ph type="subTitle" idx="1"/>
          </p:nvPr>
        </p:nvSpPr>
        <p:spPr>
          <a:xfrm>
            <a:off x="3764280" y="2452689"/>
            <a:ext cx="4884964" cy="587691"/>
          </a:xfrm>
          <a:prstGeom prst="rect">
            <a:avLst/>
          </a:prstGeom>
        </p:spPr>
        <p:txBody>
          <a:bodyPr spcFirstLastPara="1" wrap="square" lIns="91425" tIns="91425" rIns="91425" bIns="91425" anchor="ctr" anchorCtr="0">
            <a:noAutofit/>
          </a:bodyPr>
          <a:lstStyle/>
          <a:p>
            <a:pPr marL="0" indent="0"/>
            <a:r>
              <a:rPr lang="en-US" sz="1800" dirty="0" err="1">
                <a:latin typeface="Times New Roman" panose="02020603050405020304" pitchFamily="18" charset="0"/>
                <a:cs typeface="Times New Roman" panose="02020603050405020304" pitchFamily="18" charset="0"/>
              </a:rPr>
              <a:t>Giáo</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Hướng</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Dẫn</a:t>
            </a:r>
            <a:r>
              <a:rPr lang="en-US" sz="1800" dirty="0">
                <a:latin typeface="Times New Roman" panose="02020603050405020304" pitchFamily="18" charset="0"/>
                <a:cs typeface="Times New Roman" panose="02020603050405020304" pitchFamily="18" charset="0"/>
              </a:rPr>
              <a:t>: Ts. </a:t>
            </a:r>
            <a:r>
              <a:rPr lang="en-US" sz="1800" dirty="0" err="1">
                <a:latin typeface="Times New Roman" panose="02020603050405020304" pitchFamily="18" charset="0"/>
                <a:cs typeface="Times New Roman" panose="02020603050405020304" pitchFamily="18" charset="0"/>
              </a:rPr>
              <a:t>Ninh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Khánh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Duy</a:t>
            </a:r>
            <a:endParaRPr lang="en-US" sz="1800" dirty="0"/>
          </a:p>
        </p:txBody>
      </p:sp>
      <p:sp>
        <p:nvSpPr>
          <p:cNvPr id="2" name="Rectangle 1">
            <a:extLst>
              <a:ext uri="{FF2B5EF4-FFF2-40B4-BE49-F238E27FC236}">
                <a16:creationId xmlns:a16="http://schemas.microsoft.com/office/drawing/2014/main" id="{8DD089BC-DAFB-45E1-B1A8-FD9EBFB146F5}"/>
              </a:ext>
            </a:extLst>
          </p:cNvPr>
          <p:cNvSpPr/>
          <p:nvPr/>
        </p:nvSpPr>
        <p:spPr>
          <a:xfrm>
            <a:off x="3638549" y="65149"/>
            <a:ext cx="3143251" cy="5923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00" dirty="0" err="1"/>
              <a:t>Xử</a:t>
            </a:r>
            <a:r>
              <a:rPr lang="en-US" sz="1800" dirty="0"/>
              <a:t> Lý </a:t>
            </a:r>
            <a:r>
              <a:rPr lang="en-US" sz="1800" dirty="0" err="1"/>
              <a:t>Tín</a:t>
            </a:r>
            <a:r>
              <a:rPr lang="en-US" sz="1800" dirty="0"/>
              <a:t> </a:t>
            </a:r>
            <a:r>
              <a:rPr lang="en-US" sz="1800" dirty="0" err="1"/>
              <a:t>Hiệu</a:t>
            </a:r>
            <a:r>
              <a:rPr lang="en-US" sz="1800" dirty="0"/>
              <a:t> </a:t>
            </a:r>
            <a:r>
              <a:rPr lang="en-US" sz="1800" dirty="0" err="1"/>
              <a:t>Số</a:t>
            </a:r>
            <a:endParaRPr lang="vi-VN" sz="1800" dirty="0"/>
          </a:p>
        </p:txBody>
      </p:sp>
      <p:sp>
        <p:nvSpPr>
          <p:cNvPr id="5" name="Google Shape;163;p30">
            <a:extLst>
              <a:ext uri="{FF2B5EF4-FFF2-40B4-BE49-F238E27FC236}">
                <a16:creationId xmlns:a16="http://schemas.microsoft.com/office/drawing/2014/main" id="{4B80A0AF-FFE9-47A3-BF73-6A3F7F306BF7}"/>
              </a:ext>
            </a:extLst>
          </p:cNvPr>
          <p:cNvSpPr txBox="1">
            <a:spLocks/>
          </p:cNvSpPr>
          <p:nvPr/>
        </p:nvSpPr>
        <p:spPr>
          <a:xfrm>
            <a:off x="4495800" y="3038478"/>
            <a:ext cx="4648200" cy="5429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Sinh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Thực</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Hiện</a:t>
            </a:r>
            <a:r>
              <a:rPr lang="en-US" sz="1800" dirty="0">
                <a:latin typeface="Times New Roman" panose="02020603050405020304" pitchFamily="18" charset="0"/>
                <a:cs typeface="Times New Roman" panose="02020603050405020304" pitchFamily="18" charset="0"/>
              </a:rPr>
              <a:t>: Lý Thanh Hải</a:t>
            </a:r>
            <a:endParaRPr lang="en-US" sz="1800" dirty="0"/>
          </a:p>
        </p:txBody>
      </p:sp>
      <p:sp>
        <p:nvSpPr>
          <p:cNvPr id="6" name="Google Shape;163;p30">
            <a:extLst>
              <a:ext uri="{FF2B5EF4-FFF2-40B4-BE49-F238E27FC236}">
                <a16:creationId xmlns:a16="http://schemas.microsoft.com/office/drawing/2014/main" id="{C0558050-C431-44FB-805B-31815798AEFC}"/>
              </a:ext>
            </a:extLst>
          </p:cNvPr>
          <p:cNvSpPr txBox="1">
            <a:spLocks/>
          </p:cNvSpPr>
          <p:nvPr/>
        </p:nvSpPr>
        <p:spPr>
          <a:xfrm>
            <a:off x="4495800" y="3589498"/>
            <a:ext cx="4648200" cy="54292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Mã</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Số</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Sinh</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Viên</a:t>
            </a:r>
            <a:r>
              <a:rPr lang="en-US" sz="1800" dirty="0">
                <a:latin typeface="Times New Roman" panose="02020603050405020304" pitchFamily="18" charset="0"/>
                <a:cs typeface="Times New Roman" panose="02020603050405020304" pitchFamily="18" charset="0"/>
              </a:rPr>
              <a:t>: 102190061</a:t>
            </a:r>
            <a:endParaRPr lang="en-US" sz="1800" dirty="0"/>
          </a:p>
        </p:txBody>
      </p:sp>
      <p:sp>
        <p:nvSpPr>
          <p:cNvPr id="7" name="Google Shape;163;p30">
            <a:extLst>
              <a:ext uri="{FF2B5EF4-FFF2-40B4-BE49-F238E27FC236}">
                <a16:creationId xmlns:a16="http://schemas.microsoft.com/office/drawing/2014/main" id="{7EF6E67A-108A-4469-9C35-66A99E908375}"/>
              </a:ext>
            </a:extLst>
          </p:cNvPr>
          <p:cNvSpPr txBox="1">
            <a:spLocks/>
          </p:cNvSpPr>
          <p:nvPr/>
        </p:nvSpPr>
        <p:spPr>
          <a:xfrm>
            <a:off x="4495800" y="4211957"/>
            <a:ext cx="4648200" cy="46958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M PLUS Rounded 1c"/>
              <a:buNone/>
              <a:defRPr sz="1600" b="0" i="0" u="none" strike="noStrike" cap="none">
                <a:solidFill>
                  <a:srgbClr val="FFFCEB"/>
                </a:solidFill>
                <a:latin typeface="M PLUS Rounded 1c"/>
                <a:ea typeface="M PLUS Rounded 1c"/>
                <a:cs typeface="M PLUS Rounded 1c"/>
                <a:sym typeface="M PLUS Rounded 1c"/>
              </a:defRPr>
            </a:lvl1pPr>
            <a:lvl2pPr marL="914400" marR="0" lvl="1"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2pPr>
            <a:lvl3pPr marL="1371600" marR="0" lvl="2"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3pPr>
            <a:lvl4pPr marL="1828800" marR="0" lvl="3"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4pPr>
            <a:lvl5pPr marL="2286000" marR="0" lvl="4"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5pPr>
            <a:lvl6pPr marL="2743200" marR="0" lvl="5"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6pPr>
            <a:lvl7pPr marL="3200400" marR="0" lvl="6"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7pPr>
            <a:lvl8pPr marL="3657600" marR="0" lvl="7"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8pPr>
            <a:lvl9pPr marL="4114800" marR="0" lvl="8" indent="-330200" algn="ctr" rtl="0">
              <a:lnSpc>
                <a:spcPct val="100000"/>
              </a:lnSpc>
              <a:spcBef>
                <a:spcPts val="0"/>
              </a:spcBef>
              <a:spcAft>
                <a:spcPts val="0"/>
              </a:spcAft>
              <a:buClr>
                <a:schemeClr val="dk1"/>
              </a:buClr>
              <a:buSzPts val="2800"/>
              <a:buFont typeface="M PLUS Rounded 1c"/>
              <a:buNone/>
              <a:defRPr sz="2800" b="0" i="0" u="none" strike="noStrike" cap="none">
                <a:solidFill>
                  <a:schemeClr val="dk1"/>
                </a:solidFill>
                <a:latin typeface="M PLUS Rounded 1c"/>
                <a:ea typeface="M PLUS Rounded 1c"/>
                <a:cs typeface="M PLUS Rounded 1c"/>
                <a:sym typeface="M PLUS Rounded 1c"/>
              </a:defRPr>
            </a:lvl9pPr>
          </a:lstStyle>
          <a:p>
            <a:pPr marL="0" indent="0"/>
            <a:r>
              <a:rPr lang="en-US" sz="1800" dirty="0" err="1">
                <a:latin typeface="Times New Roman" panose="02020603050405020304" pitchFamily="18" charset="0"/>
                <a:cs typeface="Times New Roman" panose="02020603050405020304" pitchFamily="18" charset="0"/>
              </a:rPr>
              <a:t>Lớp</a:t>
            </a:r>
            <a:r>
              <a:rPr lang="en-US" sz="1800" dirty="0">
                <a:latin typeface="Times New Roman" panose="02020603050405020304" pitchFamily="18" charset="0"/>
                <a:cs typeface="Times New Roman" panose="02020603050405020304" pitchFamily="18" charset="0"/>
              </a:rPr>
              <a:t>: 19TCLC_DT2</a:t>
            </a:r>
            <a:endParaRPr lang="en-US" sz="1800" dirty="0"/>
          </a:p>
        </p:txBody>
      </p:sp>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xử lý đồng bộ các mối quan hệ nhằm thực hiện thêm bạn, bớt thù.</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520387" y="1001269"/>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Với lực lượng cách mạng:khai thác, phát huy sự thống nhất, tương đồng, hạn chế, khắc phục, tiến tới xóa bỏ dần những khác biệt trong mục tiêu, lợi ích.</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0047C6A2-9FAB-45B4-8275-7371E99109C1}"/>
              </a:ext>
            </a:extLst>
          </p:cNvPr>
          <p:cNvSpPr txBox="1"/>
          <p:nvPr/>
        </p:nvSpPr>
        <p:spPr>
          <a:xfrm>
            <a:off x="520387" y="1904517"/>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Với lực lượng trung gian (các tầng lớp trên, trí thức thượng lưu, nhân sĩ, hoàng tộc, quan lại,…)</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2E6E994-FEAF-482D-ACEA-23ECB49DF201}"/>
              </a:ext>
            </a:extLst>
          </p:cNvPr>
          <p:cNvSpPr txBox="1"/>
          <p:nvPr/>
        </p:nvSpPr>
        <p:spPr>
          <a:xfrm>
            <a:off x="520387" y="2871577"/>
            <a:ext cx="7590263" cy="873572"/>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 Đối với các thế lực thù địch:chủ động, kiên quyết tiến công tiêu diệt trên cơ sở phân hóa, cô lập chúng đến mức cao độ; </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6768082"/>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32"/>
          <p:cNvSpPr txBox="1">
            <a:spLocks noGrp="1"/>
          </p:cNvSpPr>
          <p:nvPr>
            <p:ph type="title"/>
          </p:nvPr>
        </p:nvSpPr>
        <p:spPr>
          <a:xfrm>
            <a:off x="712698" y="279510"/>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atin typeface="+mj-lt"/>
              </a:rPr>
              <a:t>NỘI DUNG</a:t>
            </a:r>
            <a:endParaRPr>
              <a:latin typeface="+mj-lt"/>
            </a:endParaRPr>
          </a:p>
        </p:txBody>
      </p:sp>
      <p:sp>
        <p:nvSpPr>
          <p:cNvPr id="175" name="Google Shape;175;p32"/>
          <p:cNvSpPr txBox="1">
            <a:spLocks noGrp="1"/>
          </p:cNvSpPr>
          <p:nvPr>
            <p:ph type="subTitle" idx="1"/>
          </p:nvPr>
        </p:nvSpPr>
        <p:spPr>
          <a:xfrm>
            <a:off x="1958129" y="1341829"/>
            <a:ext cx="5213138" cy="506798"/>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vi-VN" sz="2300">
                <a:latin typeface="#9Slide03 Bebas Neue Bold" panose="020B0606020202050201" pitchFamily="34" charset="0"/>
              </a:rPr>
              <a:t>Hình thức tổ chức khối đại đoàn kết dân tộc</a:t>
            </a:r>
            <a:endParaRPr sz="2300">
              <a:latin typeface="#9Slide03 Bebas Neue Bold" panose="020B0606020202050201" pitchFamily="34" charset="0"/>
            </a:endParaRPr>
          </a:p>
        </p:txBody>
      </p:sp>
      <p:sp>
        <p:nvSpPr>
          <p:cNvPr id="178" name="Google Shape;178;p32"/>
          <p:cNvSpPr txBox="1">
            <a:spLocks noGrp="1"/>
          </p:cNvSpPr>
          <p:nvPr>
            <p:ph type="title" idx="4"/>
          </p:nvPr>
        </p:nvSpPr>
        <p:spPr>
          <a:xfrm>
            <a:off x="1438124" y="1338106"/>
            <a:ext cx="522576" cy="4918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a:t>01</a:t>
            </a:r>
            <a:endParaRPr sz="2000"/>
          </a:p>
        </p:txBody>
      </p:sp>
      <p:sp>
        <p:nvSpPr>
          <p:cNvPr id="179" name="Google Shape;179;p32"/>
          <p:cNvSpPr txBox="1">
            <a:spLocks noGrp="1"/>
          </p:cNvSpPr>
          <p:nvPr>
            <p:ph type="subTitle" idx="5"/>
          </p:nvPr>
        </p:nvSpPr>
        <p:spPr>
          <a:xfrm>
            <a:off x="2029567" y="3959608"/>
            <a:ext cx="5450204" cy="506797"/>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vi-VN" sz="2300">
                <a:latin typeface="#9Slide03 Bebas Neue Bold" panose="020B0606020202050201" pitchFamily="34" charset="0"/>
              </a:rPr>
              <a:t>Phương pháp xây dựng khối đại đoàn kết dân tộc</a:t>
            </a:r>
            <a:endParaRPr sz="2300">
              <a:latin typeface="#9Slide03 Bebas Neue Bold" panose="020B0606020202050201" pitchFamily="34" charset="0"/>
            </a:endParaRPr>
          </a:p>
        </p:txBody>
      </p:sp>
      <p:sp>
        <p:nvSpPr>
          <p:cNvPr id="25" name="Google Shape;178;p32">
            <a:extLst>
              <a:ext uri="{FF2B5EF4-FFF2-40B4-BE49-F238E27FC236}">
                <a16:creationId xmlns:a16="http://schemas.microsoft.com/office/drawing/2014/main" id="{D746E265-DD6F-40BF-81D2-D351AB4563EE}"/>
              </a:ext>
            </a:extLst>
          </p:cNvPr>
          <p:cNvSpPr txBox="1">
            <a:spLocks/>
          </p:cNvSpPr>
          <p:nvPr/>
        </p:nvSpPr>
        <p:spPr>
          <a:xfrm>
            <a:off x="1435553" y="3931033"/>
            <a:ext cx="522576" cy="491829"/>
          </a:xfrm>
          <a:prstGeom prst="rect">
            <a:avLst/>
          </a:prstGeom>
          <a:solidFill>
            <a:srgbClr val="EE737D"/>
          </a:solid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1pPr>
            <a:lvl2pPr marR="0" lvl="1"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2pPr>
            <a:lvl3pPr marR="0" lvl="2"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3pPr>
            <a:lvl4pPr marR="0" lvl="3"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4pPr>
            <a:lvl5pPr marR="0" lvl="4"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5pPr>
            <a:lvl6pPr marR="0" lvl="5"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6pPr>
            <a:lvl7pPr marR="0" lvl="6"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7pPr>
            <a:lvl8pPr marR="0" lvl="7"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8pPr>
            <a:lvl9pPr marR="0" lvl="8" algn="ctr" rtl="0">
              <a:lnSpc>
                <a:spcPct val="100000"/>
              </a:lnSpc>
              <a:spcBef>
                <a:spcPts val="0"/>
              </a:spcBef>
              <a:spcAft>
                <a:spcPts val="0"/>
              </a:spcAft>
              <a:buClr>
                <a:srgbClr val="FFFCEB"/>
              </a:buClr>
              <a:buSzPts val="6000"/>
              <a:buFont typeface="Bebas Neue"/>
              <a:buNone/>
              <a:defRPr sz="6000" b="0" i="0" u="none" strike="noStrike" cap="none">
                <a:solidFill>
                  <a:srgbClr val="FFFCEB"/>
                </a:solidFill>
                <a:latin typeface="Bebas Neue"/>
                <a:ea typeface="Bebas Neue"/>
                <a:cs typeface="Bebas Neue"/>
                <a:sym typeface="Bebas Neue"/>
              </a:defRPr>
            </a:lvl9pPr>
          </a:lstStyle>
          <a:p>
            <a:r>
              <a:rPr lang="en" sz="2000"/>
              <a:t>02</a:t>
            </a:r>
          </a:p>
        </p:txBody>
      </p:sp>
      <p:sp>
        <p:nvSpPr>
          <p:cNvPr id="21" name="TextBox 20">
            <a:extLst>
              <a:ext uri="{FF2B5EF4-FFF2-40B4-BE49-F238E27FC236}">
                <a16:creationId xmlns:a16="http://schemas.microsoft.com/office/drawing/2014/main" id="{E6A524C0-D83B-4D05-930D-524A1939FE3E}"/>
              </a:ext>
            </a:extLst>
          </p:cNvPr>
          <p:cNvSpPr txBox="1"/>
          <p:nvPr/>
        </p:nvSpPr>
        <p:spPr>
          <a:xfrm>
            <a:off x="1958129" y="1909573"/>
            <a:ext cx="5970210" cy="819007"/>
          </a:xfrm>
          <a:prstGeom prst="rect">
            <a:avLst/>
          </a:prstGeom>
          <a:noFill/>
        </p:spPr>
        <p:txBody>
          <a:bodyPr wrap="square">
            <a:spAutoFit/>
          </a:bodyPr>
          <a:lstStyle/>
          <a:p>
            <a:pPr algn="just">
              <a:lnSpc>
                <a:spcPct val="150000"/>
              </a:lnSpc>
              <a:spcBef>
                <a:spcPts val="600"/>
              </a:spcBef>
            </a:pPr>
            <a:r>
              <a:rPr lang="vi-VN" sz="1500" i="1" kern="1400" spc="-10">
                <a:solidFill>
                  <a:srgbClr val="FFFFFF"/>
                </a:solidFill>
                <a:effectLst/>
                <a:latin typeface="+mn-lt"/>
                <a:ea typeface="Times New Roman" panose="02020603050405020304" pitchFamily="18" charset="0"/>
                <a:cs typeface="Times New Roman" panose="02020603050405020304" pitchFamily="18" charset="0"/>
              </a:rPr>
              <a:t>a.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Hình</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thức</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tổ</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chức</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khối</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đại</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đoàn</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kết</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dân</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tộc</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là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Mặt</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trận</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dân</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vi-VN" sz="1500" i="1" kern="1400" spc="-10">
                <a:solidFill>
                  <a:srgbClr val="FFFFFF"/>
                </a:solidFill>
                <a:effectLst/>
                <a:latin typeface="+mn-lt"/>
                <a:ea typeface="Times New Roman" panose="02020603050405020304" pitchFamily="18" charset="0"/>
                <a:cs typeface="Times New Roman" panose="02020603050405020304" pitchFamily="18" charset="0"/>
              </a:rPr>
              <a:t>                          </a:t>
            </a:r>
          </a:p>
          <a:p>
            <a:pPr algn="just">
              <a:lnSpc>
                <a:spcPct val="150000"/>
              </a:lnSpc>
              <a:spcBef>
                <a:spcPts val="600"/>
              </a:spcBef>
            </a:pP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tộc</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thống</a:t>
            </a:r>
            <a:r>
              <a:rPr lang="fr-FR" sz="1500" i="1" kern="1400" spc="-10">
                <a:solidFill>
                  <a:srgbClr val="FFFFFF"/>
                </a:solidFill>
                <a:effectLst/>
                <a:latin typeface="+mn-lt"/>
                <a:ea typeface="Times New Roman" panose="02020603050405020304" pitchFamily="18" charset="0"/>
                <a:cs typeface="Times New Roman" panose="02020603050405020304" pitchFamily="18" charset="0"/>
              </a:rPr>
              <a:t> </a:t>
            </a:r>
            <a:r>
              <a:rPr lang="fr-FR" sz="1500" i="1" kern="1400" spc="-10" err="1">
                <a:solidFill>
                  <a:srgbClr val="FFFFFF"/>
                </a:solidFill>
                <a:effectLst/>
                <a:latin typeface="+mn-lt"/>
                <a:ea typeface="Times New Roman" panose="02020603050405020304" pitchFamily="18" charset="0"/>
                <a:cs typeface="Times New Roman" panose="02020603050405020304" pitchFamily="18" charset="0"/>
              </a:rPr>
              <a:t>nhất</a:t>
            </a:r>
            <a:r>
              <a:rPr lang="fr-FR" sz="1500" kern="1400" spc="-10">
                <a:solidFill>
                  <a:srgbClr val="FFFFFF"/>
                </a:solidFill>
                <a:effectLst/>
                <a:latin typeface="+mn-lt"/>
                <a:ea typeface="Times New Roman" panose="02020603050405020304" pitchFamily="18" charset="0"/>
                <a:cs typeface="Times New Roman" panose="02020603050405020304" pitchFamily="18" charset="0"/>
              </a:rPr>
              <a:t>.</a:t>
            </a:r>
            <a:endParaRPr lang="vi-VN" sz="1500" kern="1400" spc="-10">
              <a:solidFill>
                <a:srgbClr val="FFFFFF"/>
              </a:solidFill>
              <a:effectLst/>
              <a:latin typeface="+mn-lt"/>
              <a:ea typeface="Times New Roman" panose="02020603050405020304" pitchFamily="18" charset="0"/>
              <a:cs typeface="Times New Roman" panose="02020603050405020304" pitchFamily="18" charset="0"/>
            </a:endParaRPr>
          </a:p>
        </p:txBody>
      </p:sp>
      <p:sp>
        <p:nvSpPr>
          <p:cNvPr id="23" name="TextBox 22">
            <a:extLst>
              <a:ext uri="{FF2B5EF4-FFF2-40B4-BE49-F238E27FC236}">
                <a16:creationId xmlns:a16="http://schemas.microsoft.com/office/drawing/2014/main" id="{02C75733-D1C0-40AA-A4D4-6CC190DAC2DA}"/>
              </a:ext>
            </a:extLst>
          </p:cNvPr>
          <p:cNvSpPr txBox="1"/>
          <p:nvPr/>
        </p:nvSpPr>
        <p:spPr>
          <a:xfrm>
            <a:off x="1474379" y="2801728"/>
            <a:ext cx="6453959" cy="868443"/>
          </a:xfrm>
          <a:prstGeom prst="rect">
            <a:avLst/>
          </a:prstGeom>
          <a:noFill/>
        </p:spPr>
        <p:txBody>
          <a:bodyPr wrap="square">
            <a:spAutoFit/>
          </a:bodyPr>
          <a:lstStyle/>
          <a:p>
            <a:pPr indent="457200" algn="just">
              <a:lnSpc>
                <a:spcPct val="150000"/>
              </a:lnSpc>
              <a:spcBef>
                <a:spcPts val="600"/>
              </a:spcBef>
            </a:pP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b.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nguyên</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tắc</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bản</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hoạt</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động</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vi-VN"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p>
          <a:p>
            <a:pPr indent="457200" algn="just">
              <a:lnSpc>
                <a:spcPct val="150000"/>
              </a:lnSpc>
              <a:spcBef>
                <a:spcPts val="600"/>
              </a:spcBef>
            </a:pPr>
            <a:r>
              <a:rPr lang="vi-VN" sz="1600" kern="1400" spc="-1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rPr>
              <a:t> m</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ặt</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Dân</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tộc</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kern="1400" spc="-1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nhất</a:t>
            </a:r>
            <a:r>
              <a:rPr lang="fr-FR" sz="1600" kern="1400" spc="-1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600" kern="1400" spc="-10">
              <a:solidFill>
                <a:srgbClr val="FFFFFF"/>
              </a:solidFill>
              <a:effectLst/>
              <a:latin typeface="VNtimes new roman"/>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66747071"/>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75"/>
                                        </p:tgtEl>
                                        <p:attrNameLst>
                                          <p:attrName>style.visibility</p:attrName>
                                        </p:attrNameLst>
                                      </p:cBhvr>
                                      <p:to>
                                        <p:strVal val="visible"/>
                                      </p:to>
                                    </p:set>
                                    <p:anim calcmode="lin" valueType="num">
                                      <p:cBhvr additive="base">
                                        <p:cTn id="7" dur="500" fill="hold"/>
                                        <p:tgtEl>
                                          <p:spTgt spid="175"/>
                                        </p:tgtEl>
                                        <p:attrNameLst>
                                          <p:attrName>ppt_x</p:attrName>
                                        </p:attrNameLst>
                                      </p:cBhvr>
                                      <p:tavLst>
                                        <p:tav tm="0">
                                          <p:val>
                                            <p:strVal val="#ppt_x"/>
                                          </p:val>
                                        </p:tav>
                                        <p:tav tm="100000">
                                          <p:val>
                                            <p:strVal val="#ppt_x"/>
                                          </p:val>
                                        </p:tav>
                                      </p:tavLst>
                                    </p:anim>
                                    <p:anim calcmode="lin" valueType="num">
                                      <p:cBhvr additive="base">
                                        <p:cTn id="8" dur="500" fill="hold"/>
                                        <p:tgtEl>
                                          <p:spTgt spid="17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 calcmode="lin" valueType="num">
                                      <p:cBhvr additive="base">
                                        <p:cTn id="13" dur="500" fill="hold"/>
                                        <p:tgtEl>
                                          <p:spTgt spid="21"/>
                                        </p:tgtEl>
                                        <p:attrNameLst>
                                          <p:attrName>ppt_x</p:attrName>
                                        </p:attrNameLst>
                                      </p:cBhvr>
                                      <p:tavLst>
                                        <p:tav tm="0">
                                          <p:val>
                                            <p:strVal val="#ppt_x"/>
                                          </p:val>
                                        </p:tav>
                                        <p:tav tm="100000">
                                          <p:val>
                                            <p:strVal val="#ppt_x"/>
                                          </p:val>
                                        </p:tav>
                                      </p:tavLst>
                                    </p:anim>
                                    <p:anim calcmode="lin" valueType="num">
                                      <p:cBhvr additive="base">
                                        <p:cTn id="14"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79"/>
                                        </p:tgtEl>
                                        <p:attrNameLst>
                                          <p:attrName>style.visibility</p:attrName>
                                        </p:attrNameLst>
                                      </p:cBhvr>
                                      <p:to>
                                        <p:strVal val="visible"/>
                                      </p:to>
                                    </p:set>
                                    <p:anim calcmode="lin" valueType="num">
                                      <p:cBhvr additive="base">
                                        <p:cTn id="25" dur="500" fill="hold"/>
                                        <p:tgtEl>
                                          <p:spTgt spid="179"/>
                                        </p:tgtEl>
                                        <p:attrNameLst>
                                          <p:attrName>ppt_x</p:attrName>
                                        </p:attrNameLst>
                                      </p:cBhvr>
                                      <p:tavLst>
                                        <p:tav tm="0">
                                          <p:val>
                                            <p:strVal val="#ppt_x"/>
                                          </p:val>
                                        </p:tav>
                                        <p:tav tm="100000">
                                          <p:val>
                                            <p:strVal val="#ppt_x"/>
                                          </p:val>
                                        </p:tav>
                                      </p:tavLst>
                                    </p:anim>
                                    <p:anim calcmode="lin" valueType="num">
                                      <p:cBhvr additive="base">
                                        <p:cTn id="26" dur="500" fill="hold"/>
                                        <p:tgtEl>
                                          <p:spTgt spid="1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5" grpId="0"/>
      <p:bldP spid="179" grpId="0"/>
      <p:bldP spid="21" grpId="0"/>
      <p:bldP spid="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5"/>
          <p:cNvSpPr txBox="1">
            <a:spLocks noGrp="1"/>
          </p:cNvSpPr>
          <p:nvPr>
            <p:ph type="title"/>
          </p:nvPr>
        </p:nvSpPr>
        <p:spPr>
          <a:xfrm>
            <a:off x="4277776" y="2488478"/>
            <a:ext cx="4409024" cy="1594071"/>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vi-VN" sz="3000" dirty="0">
                <a:latin typeface="#9Slide03 Bebas Neue Bold" panose="020B0606020202050201" pitchFamily="34" charset="0"/>
              </a:rPr>
              <a:t>Hình thức tổ chức khối đại đoàn kết dân tộc</a:t>
            </a:r>
          </a:p>
        </p:txBody>
      </p:sp>
      <p:sp>
        <p:nvSpPr>
          <p:cNvPr id="208" name="Google Shape;208;p35"/>
          <p:cNvSpPr txBox="1">
            <a:spLocks noGrp="1"/>
          </p:cNvSpPr>
          <p:nvPr>
            <p:ph type="title" idx="2"/>
          </p:nvPr>
        </p:nvSpPr>
        <p:spPr>
          <a:xfrm>
            <a:off x="4277776" y="1036842"/>
            <a:ext cx="3297300" cy="13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pic>
        <p:nvPicPr>
          <p:cNvPr id="1026" name="Picture 2" descr="Củng cố, phát triển khối đại đoàn kết toàn dân tộc hiện nay theo tư tưởng  Hồ Chí Minh | Tạp chí Tuyên giáo">
            <a:extLst>
              <a:ext uri="{FF2B5EF4-FFF2-40B4-BE49-F238E27FC236}">
                <a16:creationId xmlns:a16="http://schemas.microsoft.com/office/drawing/2014/main" id="{1F5829C7-06DD-4869-8EBC-968E140C9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9080" y="816342"/>
            <a:ext cx="3726180" cy="287935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6" name="Google Shape;216;p36"/>
          <p:cNvSpPr txBox="1">
            <a:spLocks noGrp="1"/>
          </p:cNvSpPr>
          <p:nvPr>
            <p:ph type="title"/>
          </p:nvPr>
        </p:nvSpPr>
        <p:spPr>
          <a:xfrm>
            <a:off x="1920240" y="-99060"/>
            <a:ext cx="7086600" cy="1021080"/>
          </a:xfrm>
          <a:prstGeom prst="rect">
            <a:avLst/>
          </a:prstGeom>
        </p:spPr>
        <p:txBody>
          <a:bodyPr spcFirstLastPara="1" wrap="square" lIns="91425" tIns="91425" rIns="91425" bIns="91425" anchor="t" anchorCtr="0">
            <a:noAutofit/>
          </a:bodyPr>
          <a:lstStyle/>
          <a:p>
            <a:pPr algn="just">
              <a:lnSpc>
                <a:spcPct val="150000"/>
              </a:lnSpc>
              <a:spcBef>
                <a:spcPts val="600"/>
              </a:spcBef>
            </a:pPr>
            <a:r>
              <a:rPr lang="vi-VN" sz="1800" b="1" kern="1400" spc="-10">
                <a:solidFill>
                  <a:srgbClr val="FFFFFF"/>
                </a:solidFill>
                <a:effectLst/>
                <a:latin typeface="+mn-lt"/>
                <a:ea typeface="Times New Roman" panose="02020603050405020304" pitchFamily="18" charset="0"/>
                <a:cs typeface="Times New Roman" panose="02020603050405020304" pitchFamily="18" charset="0"/>
              </a:rPr>
              <a:t>a.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Hình</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thức</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tổ</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chức</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khối</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đại</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đoàn</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kết</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dân</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tộc</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là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Mặt</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trận</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dân</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vi-VN" sz="1800" b="1" kern="1400" spc="-10">
                <a:solidFill>
                  <a:srgbClr val="FFFFFF"/>
                </a:solidFill>
                <a:effectLst/>
                <a:latin typeface="+mn-lt"/>
                <a:ea typeface="Times New Roman" panose="02020603050405020304" pitchFamily="18" charset="0"/>
                <a:cs typeface="Times New Roman" panose="02020603050405020304" pitchFamily="18" charset="0"/>
              </a:rPr>
              <a:t>                          </a:t>
            </a:r>
            <a:br>
              <a:rPr lang="vi-VN" sz="1800" b="1" kern="1400" spc="-10">
                <a:solidFill>
                  <a:srgbClr val="FFFFFF"/>
                </a:solidFill>
                <a:effectLst/>
                <a:latin typeface="+mn-lt"/>
                <a:ea typeface="Times New Roman" panose="02020603050405020304" pitchFamily="18" charset="0"/>
                <a:cs typeface="Times New Roman" panose="02020603050405020304" pitchFamily="18" charset="0"/>
              </a:rPr>
            </a:b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tộc</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thống</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kern="1400" spc="-10" err="1">
                <a:solidFill>
                  <a:srgbClr val="FFFFFF"/>
                </a:solidFill>
                <a:effectLst/>
                <a:latin typeface="+mn-lt"/>
                <a:ea typeface="Times New Roman" panose="02020603050405020304" pitchFamily="18" charset="0"/>
                <a:cs typeface="Times New Roman" panose="02020603050405020304" pitchFamily="18" charset="0"/>
              </a:rPr>
              <a:t>nhất</a:t>
            </a:r>
            <a:r>
              <a:rPr lang="fr-FR" sz="1800" b="1" kern="1400" spc="-10">
                <a:solidFill>
                  <a:srgbClr val="FFFFFF"/>
                </a:solidFill>
                <a:effectLst/>
                <a:latin typeface="+mn-lt"/>
                <a:ea typeface="Times New Roman" panose="02020603050405020304" pitchFamily="18" charset="0"/>
                <a:cs typeface="Times New Roman" panose="02020603050405020304" pitchFamily="18" charset="0"/>
              </a:rPr>
              <a:t>.</a:t>
            </a:r>
            <a:endParaRPr lang="vi-VN" sz="1800" b="1" kern="1400" spc="-10">
              <a:solidFill>
                <a:srgbClr val="FFFFFF"/>
              </a:solidFill>
              <a:effectLst/>
              <a:latin typeface="+mn-lt"/>
              <a:ea typeface="Times New Roman" panose="02020603050405020304" pitchFamily="18" charset="0"/>
              <a:cs typeface="Times New Roman" panose="02020603050405020304" pitchFamily="18" charset="0"/>
            </a:endParaRPr>
          </a:p>
        </p:txBody>
      </p:sp>
      <p:pic>
        <p:nvPicPr>
          <p:cNvPr id="8" name="Picture 7">
            <a:extLst>
              <a:ext uri="{FF2B5EF4-FFF2-40B4-BE49-F238E27FC236}">
                <a16:creationId xmlns:a16="http://schemas.microsoft.com/office/drawing/2014/main" id="{FD791314-301F-42B7-871C-53DCD2721DF3}"/>
              </a:ext>
            </a:extLst>
          </p:cNvPr>
          <p:cNvPicPr>
            <a:picLocks noChangeAspect="1"/>
          </p:cNvPicPr>
          <p:nvPr/>
        </p:nvPicPr>
        <p:blipFill>
          <a:blip r:embed="rId3"/>
          <a:stretch>
            <a:fillRect/>
          </a:stretch>
        </p:blipFill>
        <p:spPr>
          <a:xfrm>
            <a:off x="1597777" y="922020"/>
            <a:ext cx="5709803" cy="40919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6" name="Google Shape;216;p36"/>
          <p:cNvSpPr txBox="1">
            <a:spLocks noGrp="1"/>
          </p:cNvSpPr>
          <p:nvPr>
            <p:ph type="title"/>
          </p:nvPr>
        </p:nvSpPr>
        <p:spPr>
          <a:xfrm>
            <a:off x="1920240" y="-99060"/>
            <a:ext cx="7086600" cy="1021080"/>
          </a:xfrm>
          <a:prstGeom prst="rect">
            <a:avLst/>
          </a:prstGeom>
        </p:spPr>
        <p:txBody>
          <a:bodyPr spcFirstLastPara="1" wrap="square" lIns="91425" tIns="91425" rIns="91425" bIns="91425" anchor="t" anchorCtr="0">
            <a:noAutofit/>
          </a:bodyPr>
          <a:lstStyle/>
          <a:p>
            <a:pPr algn="just">
              <a:lnSpc>
                <a:spcPct val="150000"/>
              </a:lnSpc>
              <a:spcBef>
                <a:spcPts val="600"/>
              </a:spcBef>
            </a:pPr>
            <a:r>
              <a:rPr lang="vi-VN" sz="1800" b="1" kern="1400" spc="-10">
                <a:solidFill>
                  <a:srgbClr val="FFFFFF"/>
                </a:solidFill>
                <a:latin typeface="+mn-lt"/>
                <a:ea typeface="Times New Roman" panose="02020603050405020304" pitchFamily="18" charset="0"/>
                <a:cs typeface="Times New Roman" panose="02020603050405020304" pitchFamily="18" charset="0"/>
              </a:rPr>
              <a:t>b</a:t>
            </a:r>
            <a:r>
              <a:rPr lang="vi-VN" sz="1800" b="1" kern="1400" spc="-10">
                <a:solidFill>
                  <a:srgbClr val="FFFFFF"/>
                </a:solidFill>
                <a:effectLst/>
                <a:latin typeface="+mn-lt"/>
                <a:ea typeface="Times New Roman" panose="02020603050405020304" pitchFamily="18" charset="0"/>
                <a:cs typeface="Times New Roman" panose="02020603050405020304" pitchFamily="18" charset="0"/>
              </a:rPr>
              <a:t>. </a:t>
            </a:r>
            <a:r>
              <a:rPr lang="fr-FR" sz="1800" b="1" err="1">
                <a:effectLst/>
                <a:latin typeface="+mn-lt"/>
                <a:ea typeface="Times New Roman" panose="02020603050405020304" pitchFamily="18" charset="0"/>
              </a:rPr>
              <a:t>Các</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nguyên</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tắc</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cơ</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bản</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xây</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dựng</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và</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hoạt</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động</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của</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Mặt</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trận</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Dân</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tộc</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thống</a:t>
            </a:r>
            <a:r>
              <a:rPr lang="fr-FR" sz="1800" b="1">
                <a:effectLst/>
                <a:latin typeface="+mn-lt"/>
                <a:ea typeface="Times New Roman" panose="02020603050405020304" pitchFamily="18" charset="0"/>
              </a:rPr>
              <a:t> </a:t>
            </a:r>
            <a:r>
              <a:rPr lang="fr-FR" sz="1800" b="1" err="1">
                <a:effectLst/>
                <a:latin typeface="+mn-lt"/>
                <a:ea typeface="Times New Roman" panose="02020603050405020304" pitchFamily="18" charset="0"/>
              </a:rPr>
              <a:t>nhất</a:t>
            </a:r>
            <a:r>
              <a:rPr lang="fr-FR" sz="1800" b="1">
                <a:effectLst/>
                <a:latin typeface="+mn-lt"/>
                <a:ea typeface="Times New Roman" panose="02020603050405020304" pitchFamily="18" charset="0"/>
              </a:rPr>
              <a:t> </a:t>
            </a:r>
            <a:endParaRPr lang="vi-VN" sz="1800" b="1" kern="1400" spc="-10">
              <a:solidFill>
                <a:srgbClr val="FFFFFF"/>
              </a:solidFill>
              <a:effectLst/>
              <a:latin typeface="+mn-lt"/>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45371C8F-42DA-434F-BBB1-3B8F8A6E51C1}"/>
              </a:ext>
            </a:extLst>
          </p:cNvPr>
          <p:cNvSpPr txBox="1"/>
          <p:nvPr/>
        </p:nvSpPr>
        <p:spPr>
          <a:xfrm>
            <a:off x="838200" y="1019800"/>
            <a:ext cx="7840980" cy="5455340"/>
          </a:xfrm>
          <a:prstGeom prst="rect">
            <a:avLst/>
          </a:prstGeom>
          <a:noFill/>
        </p:spPr>
        <p:txBody>
          <a:bodyPr wrap="square">
            <a:spAutoFit/>
          </a:bodyPr>
          <a:lstStyle/>
          <a:p>
            <a:r>
              <a:rPr lang="vi-VN"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Hồ</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Chí</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Minh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yêu</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cầu</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Mặt</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phải</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trên</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sở</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nguyên</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tắc</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sau</a:t>
            </a:r>
            <a:r>
              <a:rPr lang="fr-FR"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pPr>
            <a:r>
              <a:rPr lang="vi-VN"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Một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là,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Mặt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phải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được</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xây</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dựng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trên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nền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tảng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khối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liên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minh</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công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nông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đặt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dưới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sự</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lãnh</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đạo</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Đảng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sz="1600" b="1" kern="1400" spc="-10" dirty="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pPr>
            <a:r>
              <a:rPr lang="vi-VN"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Hai là,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Mặt</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phải</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hoạt</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động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trên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sở</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đảm</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bảo</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lợi</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ích</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tối</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cao</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dân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tộc</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quyền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lợi</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cơ</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bản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của</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các</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tầng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lớp</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nhân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dân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vi-VN" sz="1600" dirty="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Ba là,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Mặt</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hoạt</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động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theo</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nguyên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tắc</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hiệp</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thương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dân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chủ</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đảm</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bảo</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đoàn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kết</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ngày</a:t>
            </a:r>
            <a:r>
              <a:rPr lang="vi-VN" sz="1600" i="1" dirty="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càng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rộng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rãi</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và</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bền</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vững</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endParaRPr lang="vi-VN" sz="1600" i="1" dirty="0">
              <a:solidFill>
                <a:srgbClr val="FFFFFF"/>
              </a:solidFill>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vi-VN"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Bốn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là,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Mặt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trận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dân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tộc</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thống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nhất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là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khối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đoàn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kết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chặt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chẽ</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lâu</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dài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đoàn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kết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thật</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sự</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chân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thành</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thân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ái</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giúp</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đỡ</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nhau</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cùng</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tiến</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b="0" i="1" kern="1400" spc="-10"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bộ</a:t>
            </a:r>
            <a:r>
              <a:rPr lang="fr-FR"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a:t>
            </a:r>
            <a:endParaRPr lang="vi-VN" sz="1600" b="0" i="1" kern="1400" spc="-1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r>
              <a:rPr lang="vi-VN"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fr-FR" sz="1600" i="1" dirty="0" err="1">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Năm</a:t>
            </a:r>
            <a:r>
              <a:rPr lang="fr-FR"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là,</a:t>
            </a:r>
            <a:r>
              <a:rPr lang="it-IT" sz="1600" i="1"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Đảng Cộng sản vừa là thành viên của Mặt trận Dân tộc thống nhất, vừa là linh hồn là lực lượng lãnh đạo Mặt trận. </a:t>
            </a:r>
            <a:endParaRPr lang="vi-VN" sz="16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pPr>
            <a:endParaRPr lang="vi-VN" sz="1500" b="1" kern="1400" spc="-10" dirty="0">
              <a:solidFill>
                <a:srgbClr val="FFFFFF"/>
              </a:solidFill>
              <a:effectLst/>
              <a:latin typeface="+mn-lt"/>
              <a:ea typeface="Times New Roman" panose="02020603050405020304" pitchFamily="18" charset="0"/>
              <a:cs typeface="Times New Roman" panose="02020603050405020304" pitchFamily="18" charset="0"/>
            </a:endParaRPr>
          </a:p>
          <a:p>
            <a:pPr marL="285750" indent="-285750" algn="just">
              <a:lnSpc>
                <a:spcPct val="150000"/>
              </a:lnSpc>
              <a:buFontTx/>
              <a:buChar char="-"/>
            </a:pPr>
            <a:endParaRPr lang="vi-VN" sz="1800" dirty="0">
              <a:effectLst/>
              <a:latin typeface="Times New Roman" panose="02020603050405020304" pitchFamily="18" charset="0"/>
              <a:ea typeface="Times New Roman" panose="02020603050405020304" pitchFamily="18" charset="0"/>
            </a:endParaRPr>
          </a:p>
          <a:p>
            <a:pPr marL="285750" indent="-285750">
              <a:buFontTx/>
              <a:buChar char="-"/>
            </a:pPr>
            <a:endParaRPr lang="vi-VN" sz="1500" dirty="0">
              <a:solidFill>
                <a:srgbClr val="FFFFFF"/>
              </a:solidFill>
              <a:latin typeface="+mn-lt"/>
            </a:endParaRPr>
          </a:p>
          <a:p>
            <a:pPr marL="285750" indent="-285750">
              <a:buFontTx/>
              <a:buChar char="-"/>
            </a:pPr>
            <a:endParaRPr lang="vi-VN" dirty="0">
              <a:latin typeface="Times New Roman" panose="02020603050405020304" pitchFamily="18" charset="0"/>
            </a:endParaRPr>
          </a:p>
          <a:p>
            <a:pPr marL="285750" indent="-285750">
              <a:buFontTx/>
              <a:buChar char="-"/>
            </a:pPr>
            <a:endParaRPr lang="vi-VN" dirty="0"/>
          </a:p>
        </p:txBody>
      </p:sp>
    </p:spTree>
    <p:extLst>
      <p:ext uri="{BB962C8B-B14F-4D97-AF65-F5344CB8AC3E}">
        <p14:creationId xmlns:p14="http://schemas.microsoft.com/office/powerpoint/2010/main" val="77752164"/>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p35"/>
          <p:cNvSpPr txBox="1">
            <a:spLocks noGrp="1"/>
          </p:cNvSpPr>
          <p:nvPr>
            <p:ph type="title"/>
          </p:nvPr>
        </p:nvSpPr>
        <p:spPr>
          <a:xfrm>
            <a:off x="4277776" y="2445060"/>
            <a:ext cx="3746848" cy="13497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it-IT" sz="3000" b="1" dirty="0">
                <a:effectLst/>
                <a:latin typeface="#9Slide03 Bebas Neue Bold" panose="020B0604020202020204" charset="0"/>
                <a:ea typeface="Times New Roman" panose="02020603050405020304" pitchFamily="18" charset="0"/>
              </a:rPr>
              <a:t>Phương pháp xây dựng khối đại đoàn kết dân tộc</a:t>
            </a:r>
            <a:endParaRPr lang="vi-VN" sz="3000" dirty="0">
              <a:latin typeface="#9Slide03 Bebas Neue Bold" panose="020B0604020202020204" charset="0"/>
            </a:endParaRPr>
          </a:p>
        </p:txBody>
      </p:sp>
      <p:sp>
        <p:nvSpPr>
          <p:cNvPr id="208" name="Google Shape;208;p35"/>
          <p:cNvSpPr txBox="1">
            <a:spLocks noGrp="1"/>
          </p:cNvSpPr>
          <p:nvPr>
            <p:ph type="title" idx="2"/>
          </p:nvPr>
        </p:nvSpPr>
        <p:spPr>
          <a:xfrm>
            <a:off x="4277776" y="1036842"/>
            <a:ext cx="3297300" cy="134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spTree>
    <p:extLst>
      <p:ext uri="{BB962C8B-B14F-4D97-AF65-F5344CB8AC3E}">
        <p14:creationId xmlns:p14="http://schemas.microsoft.com/office/powerpoint/2010/main" val="47726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A57A173-1CD8-4D4A-A555-4B42D5039AE2}"/>
              </a:ext>
            </a:extLst>
          </p:cNvPr>
          <p:cNvSpPr>
            <a:spLocks noGrp="1"/>
          </p:cNvSpPr>
          <p:nvPr>
            <p:ph type="title"/>
          </p:nvPr>
        </p:nvSpPr>
        <p:spPr>
          <a:xfrm>
            <a:off x="623075" y="968172"/>
            <a:ext cx="6931456" cy="841800"/>
          </a:xfrm>
        </p:spPr>
        <p:txBody>
          <a:bodyPr/>
          <a:lstStyle/>
          <a:p>
            <a:r>
              <a:rPr lang="it-IT" sz="1800" dirty="0">
                <a:effectLst/>
                <a:latin typeface="Times New Roman" panose="02020603050405020304" pitchFamily="18" charset="0"/>
                <a:ea typeface="Times New Roman" panose="02020603050405020304" pitchFamily="18" charset="0"/>
                <a:cs typeface="Times New Roman" panose="02020603050405020304" pitchFamily="18" charset="0"/>
              </a:rPr>
              <a:t>+ Mục đích tuyên truyền: để người dân hiểu, tin và đi theo Đảng, từ đó tham gia vào trận tuyến cách mạng.</a:t>
            </a:r>
            <a:endParaRPr lang="en-US" dirty="0"/>
          </a:p>
        </p:txBody>
      </p:sp>
      <p:sp>
        <p:nvSpPr>
          <p:cNvPr id="6" name="Subtitle 5">
            <a:extLst>
              <a:ext uri="{FF2B5EF4-FFF2-40B4-BE49-F238E27FC236}">
                <a16:creationId xmlns:a16="http://schemas.microsoft.com/office/drawing/2014/main" id="{6370E808-5C7A-4E28-8695-7CF1E03B482E}"/>
              </a:ext>
            </a:extLst>
          </p:cNvPr>
          <p:cNvSpPr>
            <a:spLocks noGrp="1"/>
          </p:cNvSpPr>
          <p:nvPr>
            <p:ph type="subTitle" idx="1"/>
          </p:nvPr>
        </p:nvSpPr>
        <p:spPr>
          <a:xfrm>
            <a:off x="481330" y="1622890"/>
            <a:ext cx="6833870" cy="1687607"/>
          </a:xfrm>
        </p:spPr>
        <p:txBody>
          <a:bodyPr/>
          <a:lstStyle/>
          <a:p>
            <a:pPr algn="just"/>
            <a:r>
              <a:rPr lang="it-IT" sz="1800" dirty="0">
                <a:effectLst/>
                <a:latin typeface="Times New Roman" panose="02020603050405020304" pitchFamily="18" charset="0"/>
                <a:ea typeface="Times New Roman" panose="02020603050405020304" pitchFamily="18" charset="0"/>
              </a:rPr>
              <a:t>+ Nội dung tuyên truyền giáo dục phải phản ánh đúng quyền lợi cơ bản nhất của dân tộc, phù hợp với tâm lí nguyện vọng của các giai cấp tầng lớp trong xã hội, chỉ rõ lợi ích chung, lợi ích riêng của từng giai cấp, tầng lớp </a:t>
            </a:r>
            <a:endParaRPr lang="en-US" dirty="0"/>
          </a:p>
        </p:txBody>
      </p:sp>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giáo dục, vận động quần chúng.</a:t>
            </a:r>
            <a:endParaRPr lang="en-US" dirty="0"/>
          </a:p>
        </p:txBody>
      </p:sp>
      <p:sp>
        <p:nvSpPr>
          <p:cNvPr id="12" name="Subtitle 5">
            <a:extLst>
              <a:ext uri="{FF2B5EF4-FFF2-40B4-BE49-F238E27FC236}">
                <a16:creationId xmlns:a16="http://schemas.microsoft.com/office/drawing/2014/main" id="{9E72459A-A76B-4883-BD7B-CBA9F36EF3F9}"/>
              </a:ext>
            </a:extLst>
          </p:cNvPr>
          <p:cNvSpPr txBox="1">
            <a:spLocks/>
          </p:cNvSpPr>
          <p:nvPr/>
        </p:nvSpPr>
        <p:spPr>
          <a:xfrm>
            <a:off x="103891" y="3123414"/>
            <a:ext cx="6781438" cy="1120871"/>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lt1"/>
              </a:buClr>
              <a:buSzPts val="1600"/>
              <a:buFont typeface="M PLUS Rounded 1c"/>
              <a:buNone/>
              <a:defRPr sz="1600" b="0" i="0" u="none" strike="noStrike" cap="none">
                <a:solidFill>
                  <a:schemeClr val="lt1"/>
                </a:solidFill>
                <a:latin typeface="M PLUS Rounded 1c"/>
                <a:ea typeface="M PLUS Rounded 1c"/>
                <a:cs typeface="M PLUS Rounded 1c"/>
                <a:sym typeface="M PLUS Rounded 1c"/>
              </a:defRPr>
            </a:lvl1pPr>
            <a:lvl2pPr marL="914400" marR="0" lvl="1"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2pPr>
            <a:lvl3pPr marL="1371600" marR="0" lvl="2"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3pPr>
            <a:lvl4pPr marL="1828800" marR="0" lvl="3"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4pPr>
            <a:lvl5pPr marL="2286000" marR="0" lvl="4"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5pPr>
            <a:lvl6pPr marL="2743200" marR="0" lvl="5"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6pPr>
            <a:lvl7pPr marL="3200400" marR="0" lvl="6"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7pPr>
            <a:lvl8pPr marL="3657600" marR="0" lvl="7"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8pPr>
            <a:lvl9pPr marL="4114800" marR="0" lvl="8" indent="-330200" algn="l" rtl="0">
              <a:lnSpc>
                <a:spcPct val="100000"/>
              </a:lnSpc>
              <a:spcBef>
                <a:spcPts val="0"/>
              </a:spcBef>
              <a:spcAft>
                <a:spcPts val="0"/>
              </a:spcAft>
              <a:buClr>
                <a:schemeClr val="dk1"/>
              </a:buClr>
              <a:buSzPts val="1600"/>
              <a:buFont typeface="M PLUS Rounded 1c"/>
              <a:buNone/>
              <a:defRPr sz="1600" b="0" i="0" u="none" strike="noStrike" cap="none">
                <a:solidFill>
                  <a:schemeClr val="dk1"/>
                </a:solidFill>
                <a:latin typeface="M PLUS Rounded 1c"/>
                <a:ea typeface="M PLUS Rounded 1c"/>
                <a:cs typeface="M PLUS Rounded 1c"/>
                <a:sym typeface="M PLUS Rounded 1c"/>
              </a:defRPr>
            </a:lvl9pPr>
          </a:lstStyle>
          <a:p>
            <a:pPr marL="0" marR="0" indent="457200" algn="ctr">
              <a:lnSpc>
                <a:spcPct val="150000"/>
              </a:lnSpc>
              <a:spcBef>
                <a:spcPts val="0"/>
              </a:spcBef>
              <a:spcAft>
                <a:spcPts val="0"/>
              </a:spcAft>
            </a:pPr>
            <a:r>
              <a:rPr lang="it-IT" sz="1800"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phải ngắn gọn, dễ hiểu “nói ai cũng             hiểu được, hiểu được thì nhớ được, nhớ được thì làm được”</a:t>
            </a:r>
            <a:endParaRPr lang="en-US" sz="18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330969150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fade">
                                      <p:cBhvr>
                                        <p:cTn id="12" dur="500"/>
                                        <p:tgtEl>
                                          <p:spTgt spid="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build="p"/>
      <p:bldP spid="1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 Phương pháp tuyên truyền, giáo dục, vận động quần chúng.</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104078" y="1053308"/>
            <a:ext cx="7590263" cy="873572"/>
          </a:xfrm>
          <a:prstGeom prst="rect">
            <a:avLst/>
          </a:prstGeom>
          <a:noFill/>
        </p:spPr>
        <p:txBody>
          <a:bodyPr wrap="square">
            <a:spAutoFit/>
          </a:bodyPr>
          <a:lstStyle/>
          <a:p>
            <a:pPr lvl="6" indent="457200">
              <a:lnSpc>
                <a:spcPct val="150000"/>
              </a:lnSpc>
            </a:pPr>
            <a:r>
              <a:rPr lang="it-IT"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rPr>
              <a:t>+ Hình thức tuyên truyền: phải sử dụng có hiệu quả các hình thức tuyên         .        truyền, giáo dục, vận động quần chúng                                 </a:t>
            </a:r>
            <a:endParaRPr lang="en-US" sz="1800" dirty="0">
              <a:solidFill>
                <a:srgbClr val="FFFFFF"/>
              </a:solidFill>
              <a:effectLst/>
              <a:latin typeface="Times New Roman" panose="02020603050405020304" pitchFamily="18" charset="0"/>
              <a:ea typeface="Times New Roman" panose="02020603050405020304" pitchFamily="18" charset="0"/>
            </a:endParaRPr>
          </a:p>
        </p:txBody>
      </p:sp>
      <p:sp>
        <p:nvSpPr>
          <p:cNvPr id="9" name="TextBox 8">
            <a:extLst>
              <a:ext uri="{FF2B5EF4-FFF2-40B4-BE49-F238E27FC236}">
                <a16:creationId xmlns:a16="http://schemas.microsoft.com/office/drawing/2014/main" id="{16272049-75D2-42AE-83E4-B79AFBD2C869}"/>
              </a:ext>
            </a:extLst>
          </p:cNvPr>
          <p:cNvSpPr txBox="1"/>
          <p:nvPr/>
        </p:nvSpPr>
        <p:spPr>
          <a:xfrm>
            <a:off x="550125" y="2543450"/>
            <a:ext cx="7590263" cy="923330"/>
          </a:xfrm>
          <a:prstGeom prst="rect">
            <a:avLst/>
          </a:prstGeom>
          <a:noFill/>
        </p:spPr>
        <p:txBody>
          <a:bodyPr wrap="square">
            <a:spAutoFit/>
          </a:bodyPr>
          <a:lstStyle/>
          <a:p>
            <a:r>
              <a:rPr lang="it-IT" sz="1800" dirty="0">
                <a:solidFill>
                  <a:srgbClr val="FFFFFF"/>
                </a:solidFill>
                <a:latin typeface="Times New Roman" panose="02020603050405020304" pitchFamily="18" charset="0"/>
                <a:cs typeface="Times New Roman" panose="02020603050405020304" pitchFamily="18" charset="0"/>
              </a:rPr>
              <a:t>+ Cán bộ tuyên truyền: phải là tấm gương sáng về đạo đức, đoàn kết, mẫu mực từ lời nói đến việc làm. Người nói, cán bộ tuyên truyền phải có “óc nghĩ, mắt thấy, chân đi, tai nghe, miệng nói, tay làm”</a:t>
            </a:r>
            <a:endParaRPr lang="en-US" sz="1800" dirty="0">
              <a:solidFill>
                <a:srgbClr val="FFFFFF"/>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52706983"/>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0ECE9C5-2BD9-4863-A2DA-46BAA478B8F2}"/>
              </a:ext>
            </a:extLst>
          </p:cNvPr>
          <p:cNvSpPr>
            <a:spLocks noGrp="1"/>
          </p:cNvSpPr>
          <p:nvPr>
            <p:ph type="title" idx="2"/>
          </p:nvPr>
        </p:nvSpPr>
        <p:spPr>
          <a:xfrm>
            <a:off x="264994" y="101471"/>
            <a:ext cx="7121000" cy="769225"/>
          </a:xfrm>
        </p:spPr>
        <p:txBody>
          <a:bodyPr/>
          <a:lstStyle/>
          <a:p>
            <a:r>
              <a:rPr lang="it-IT" sz="1800" i="1" dirty="0">
                <a:effectLst/>
                <a:latin typeface="Times New Roman" panose="02020603050405020304" pitchFamily="18" charset="0"/>
                <a:ea typeface="Times New Roman" panose="02020603050405020304" pitchFamily="18" charset="0"/>
                <a:cs typeface="Times New Roman" panose="02020603050405020304" pitchFamily="18" charset="0"/>
              </a:rPr>
              <a:t>-Phương pháp tổ chức</a:t>
            </a:r>
            <a:endParaRPr lang="en-US" dirty="0"/>
          </a:p>
        </p:txBody>
      </p:sp>
      <p:sp>
        <p:nvSpPr>
          <p:cNvPr id="14" name="TextBox 13">
            <a:extLst>
              <a:ext uri="{FF2B5EF4-FFF2-40B4-BE49-F238E27FC236}">
                <a16:creationId xmlns:a16="http://schemas.microsoft.com/office/drawing/2014/main" id="{C0A830DD-3DF1-4C1E-BB1B-D64DF29976F8}"/>
              </a:ext>
            </a:extLst>
          </p:cNvPr>
          <p:cNvSpPr txBox="1"/>
          <p:nvPr/>
        </p:nvSpPr>
        <p:spPr>
          <a:xfrm>
            <a:off x="520387" y="1001269"/>
            <a:ext cx="7590263" cy="2120068"/>
          </a:xfrm>
          <a:prstGeom prst="rect">
            <a:avLst/>
          </a:prstGeom>
          <a:noFill/>
        </p:spPr>
        <p:txBody>
          <a:bodyPr wrap="square">
            <a:spAutoFit/>
          </a:bodyPr>
          <a:lstStyle/>
          <a:p>
            <a:pPr lvl="6" indent="457200">
              <a:lnSpc>
                <a:spcPct val="150000"/>
              </a:lnSpc>
            </a:pPr>
            <a:r>
              <a:rPr lang="it-IT" sz="1800" dirty="0">
                <a:solidFill>
                  <a:srgbClr val="FFFFFF"/>
                </a:solidFill>
                <a:latin typeface="Times New Roman" panose="02020603050405020304" pitchFamily="18" charset="0"/>
                <a:cs typeface="Times New Roman" panose="02020603050405020304" pitchFamily="18" charset="0"/>
              </a:rPr>
              <a:t>+Phương pháp tổ chức: Đó là phương pháp xây dựng, kiện toàn, không ngừng phát triển hệ thống chính trị cách mạng, từ Đảng, Nhà nước đến các đoàn thể quần chúng. Sự thống nhất và bền vững của hệ thống chính trị cách mạng, theo Hồ Chí Minh, chính là nhân tố quyết định sự tồn tại và sức mạnh của đại đoàn kết dân tộc</a:t>
            </a:r>
            <a:endParaRPr lang="en-US" sz="1800" dirty="0">
              <a:solidFill>
                <a:srgbClr val="FFFFFF"/>
              </a:solidFill>
              <a:effectLst/>
              <a:latin typeface="Times New Roman" panose="02020603050405020304" pitchFamily="18" charset="0"/>
              <a:ea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37827655"/>
      </p:ext>
    </p:extLst>
  </p:cSld>
  <p:clrMapOvr>
    <a:masterClrMapping/>
  </p:clrMapOvr>
  <mc:AlternateContent xmlns:mc="http://schemas.openxmlformats.org/markup-compatibility/2006" xmlns:p14="http://schemas.microsoft.com/office/powerpoint/2010/main">
    <mc:Choice Requires="p14">
      <p:transition spd="slow">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theme/theme1.xml><?xml version="1.0" encoding="utf-8"?>
<a:theme xmlns:a="http://schemas.openxmlformats.org/drawingml/2006/main" name="Architecture major for college by Slidesgo">
  <a:themeElements>
    <a:clrScheme name="Simple Light">
      <a:dk1>
        <a:srgbClr val="FFFCEB"/>
      </a:dk1>
      <a:lt1>
        <a:srgbClr val="FFFCEB"/>
      </a:lt1>
      <a:dk2>
        <a:srgbClr val="FFFCEB"/>
      </a:dk2>
      <a:lt2>
        <a:srgbClr val="21516B"/>
      </a:lt2>
      <a:accent1>
        <a:srgbClr val="EE737D"/>
      </a:accent1>
      <a:accent2>
        <a:srgbClr val="FFFCEB"/>
      </a:accent2>
      <a:accent3>
        <a:srgbClr val="21516B"/>
      </a:accent3>
      <a:accent4>
        <a:srgbClr val="EE737D"/>
      </a:accent4>
      <a:accent5>
        <a:srgbClr val="FFFCEB"/>
      </a:accent5>
      <a:accent6>
        <a:srgbClr val="21516B"/>
      </a:accent6>
      <a:hlink>
        <a:srgbClr val="FFFCE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BF6EE8DFE94D14449512DBAF9BA8E700" ma:contentTypeVersion="5" ma:contentTypeDescription="Create a new document." ma:contentTypeScope="" ma:versionID="1c8b1f3027a41ab8aaaeaf364d315617">
  <xsd:schema xmlns:xsd="http://www.w3.org/2001/XMLSchema" xmlns:xs="http://www.w3.org/2001/XMLSchema" xmlns:p="http://schemas.microsoft.com/office/2006/metadata/properties" xmlns:ns3="bcc93e5d-aa92-4340-bbe9-3f48eda4f7a5" xmlns:ns4="e26b1b60-1f33-4f4e-bff5-0f62f09d6209" targetNamespace="http://schemas.microsoft.com/office/2006/metadata/properties" ma:root="true" ma:fieldsID="91147bcb72a3573732647367c6766791" ns3:_="" ns4:_="">
    <xsd:import namespace="bcc93e5d-aa92-4340-bbe9-3f48eda4f7a5"/>
    <xsd:import namespace="e26b1b60-1f33-4f4e-bff5-0f62f09d6209"/>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c93e5d-aa92-4340-bbe9-3f48eda4f7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26b1b60-1f33-4f4e-bff5-0f62f09d6209"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0BD3D954-1C4E-4BC1-A61C-42C44A31C98F}">
  <ds:schemaRefs>
    <ds:schemaRef ds:uri="http://schemas.microsoft.com/sharepoint/v3/contenttype/forms"/>
  </ds:schemaRefs>
</ds:datastoreItem>
</file>

<file path=customXml/itemProps2.xml><?xml version="1.0" encoding="utf-8"?>
<ds:datastoreItem xmlns:ds="http://schemas.openxmlformats.org/officeDocument/2006/customXml" ds:itemID="{06DC22AD-2F55-4A74-8CEE-7809A38D9574}">
  <ds:schemaRefs>
    <ds:schemaRef ds:uri="bcc93e5d-aa92-4340-bbe9-3f48eda4f7a5"/>
    <ds:schemaRef ds:uri="e26b1b60-1f33-4f4e-bff5-0f62f09d6209"/>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7DD3167-1D5C-40DB-A093-555E7A6240A8}">
  <ds:schemaRefs>
    <ds:schemaRef ds:uri="bcc93e5d-aa92-4340-bbe9-3f48eda4f7a5"/>
    <ds:schemaRef ds:uri="e26b1b60-1f33-4f4e-bff5-0f62f09d6209"/>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otalTime>88</TotalTime>
  <Words>773</Words>
  <Application>Microsoft Office PowerPoint</Application>
  <PresentationFormat>On-screen Show (16:9)</PresentationFormat>
  <Paragraphs>43</Paragraphs>
  <Slides>10</Slides>
  <Notes>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M PLUS Rounded 1c</vt:lpstr>
      <vt:lpstr>Bebas Neue</vt:lpstr>
      <vt:lpstr>Times New Roman</vt:lpstr>
      <vt:lpstr>VNtimes new roman</vt:lpstr>
      <vt:lpstr>#9Slide03 Bebas Neue Bold</vt:lpstr>
      <vt:lpstr>Arial</vt:lpstr>
      <vt:lpstr>Architecture major for college by Slidesgo</vt:lpstr>
      <vt:lpstr>Tìm tần số cơ bản của tín hiệu tiếng nói                                                           Nhóm 06</vt:lpstr>
      <vt:lpstr>NỘI DUNG</vt:lpstr>
      <vt:lpstr>Hình thức tổ chức khối đại đoàn kết dân tộc</vt:lpstr>
      <vt:lpstr>a. Hình thức tổ chức khối đại đoàn kết dân tộc là Mặt trận dân                            tộc thống nhất.</vt:lpstr>
      <vt:lpstr>b. Các nguyên tắc cơ bản xây dựng và hoạt động của Mặt trận Dân tộc thống nhất </vt:lpstr>
      <vt:lpstr>Phương pháp xây dựng khối đại đoàn kết dân tộc</vt:lpstr>
      <vt:lpstr>+ Mục đích tuyên truyền: để người dân hiểu, tin và đi theo Đảng, từ đó tham gia vào trận tuyến cách mạng.</vt:lpstr>
      <vt:lpstr>- Phương pháp tuyên truyền, giáo dục, vận động quần chúng.</vt:lpstr>
      <vt:lpstr>-Phương pháp tổ chức</vt:lpstr>
      <vt:lpstr>- Phương pháp xử lý đồng bộ các mối quan hệ nhằm thực hiện thêm bạn, bớt thù.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Quản lý dự án 19NH10</dc:title>
  <dc:creator>Admin</dc:creator>
  <cp:lastModifiedBy>Lý Thanh Hải</cp:lastModifiedBy>
  <cp:revision>19</cp:revision>
  <dcterms:modified xsi:type="dcterms:W3CDTF">2021-10-17T08:43:10Z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0x010100BF6EE8DFE94D14449512DBAF9BA8E700</vt:lpwstr>
  </property>
</Properties>
</file>

<file path=docProps/thumbnail.jpeg>
</file>